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7" r:id="rId2"/>
    <p:sldId id="269" r:id="rId3"/>
    <p:sldId id="270" r:id="rId4"/>
    <p:sldId id="271" r:id="rId5"/>
    <p:sldId id="266" r:id="rId6"/>
    <p:sldId id="273" r:id="rId7"/>
    <p:sldId id="280" r:id="rId8"/>
    <p:sldId id="281" r:id="rId9"/>
    <p:sldId id="282" r:id="rId10"/>
    <p:sldId id="283" r:id="rId11"/>
    <p:sldId id="262" r:id="rId12"/>
    <p:sldId id="263" r:id="rId13"/>
    <p:sldId id="284" r:id="rId14"/>
    <p:sldId id="285" r:id="rId15"/>
    <p:sldId id="286" r:id="rId16"/>
    <p:sldId id="287" r:id="rId17"/>
    <p:sldId id="288" r:id="rId18"/>
    <p:sldId id="289" r:id="rId19"/>
    <p:sldId id="290" r:id="rId20"/>
  </p:sldIdLst>
  <p:sldSz cx="9144000" cy="6858000" type="screen4x3"/>
  <p:notesSz cx="6858000" cy="9144000"/>
  <p:defaultTextStyle>
    <a:defPPr>
      <a:defRPr lang="tr-T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00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218B27-9991-40E2-9F78-C6FE147C3799}" type="datetimeFigureOut">
              <a:rPr lang="tr-TR" smtClean="0"/>
              <a:pPr/>
              <a:t>25.01.2012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DC0C9-71F2-4899-9563-0747F88AB97D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DC0C9-71F2-4899-9563-0747F88AB97D}" type="slidenum">
              <a:rPr lang="tr-TR" smtClean="0"/>
              <a:pPr/>
              <a:t>1</a:t>
            </a:fld>
            <a:endParaRPr lang="tr-T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DC0C9-71F2-4899-9563-0747F88AB97D}" type="slidenum">
              <a:rPr lang="tr-TR" smtClean="0"/>
              <a:pPr/>
              <a:t>10</a:t>
            </a:fld>
            <a:endParaRPr lang="tr-T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DC0C9-71F2-4899-9563-0747F88AB97D}" type="slidenum">
              <a:rPr lang="tr-TR" smtClean="0"/>
              <a:pPr/>
              <a:t>11</a:t>
            </a:fld>
            <a:endParaRPr lang="tr-T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DC0C9-71F2-4899-9563-0747F88AB97D}" type="slidenum">
              <a:rPr lang="tr-TR" smtClean="0"/>
              <a:pPr/>
              <a:t>12</a:t>
            </a:fld>
            <a:endParaRPr lang="tr-T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DC0C9-71F2-4899-9563-0747F88AB97D}" type="slidenum">
              <a:rPr lang="tr-TR" smtClean="0"/>
              <a:pPr/>
              <a:t>2</a:t>
            </a:fld>
            <a:endParaRPr lang="tr-T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DC0C9-71F2-4899-9563-0747F88AB97D}" type="slidenum">
              <a:rPr lang="tr-TR" smtClean="0"/>
              <a:pPr/>
              <a:t>3</a:t>
            </a:fld>
            <a:endParaRPr lang="tr-T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DC0C9-71F2-4899-9563-0747F88AB97D}" type="slidenum">
              <a:rPr lang="tr-TR" smtClean="0"/>
              <a:pPr/>
              <a:t>4</a:t>
            </a:fld>
            <a:endParaRPr lang="tr-T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DC0C9-71F2-4899-9563-0747F88AB97D}" type="slidenum">
              <a:rPr lang="tr-TR" smtClean="0"/>
              <a:pPr/>
              <a:t>5</a:t>
            </a:fld>
            <a:endParaRPr lang="tr-T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DC0C9-71F2-4899-9563-0747F88AB97D}" type="slidenum">
              <a:rPr lang="tr-TR" smtClean="0"/>
              <a:pPr/>
              <a:t>6</a:t>
            </a:fld>
            <a:endParaRPr lang="tr-T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DC0C9-71F2-4899-9563-0747F88AB97D}" type="slidenum">
              <a:rPr lang="tr-TR" smtClean="0"/>
              <a:pPr/>
              <a:t>7</a:t>
            </a:fld>
            <a:endParaRPr lang="tr-T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DC0C9-71F2-4899-9563-0747F88AB97D}" type="slidenum">
              <a:rPr lang="tr-TR" smtClean="0"/>
              <a:pPr/>
              <a:t>8</a:t>
            </a:fld>
            <a:endParaRPr lang="tr-T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DC0C9-71F2-4899-9563-0747F88AB97D}" type="slidenum">
              <a:rPr lang="tr-TR" smtClean="0"/>
              <a:pPr/>
              <a:t>9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EDE26-FABB-4A86-89C7-B01DE94162F3}" type="datetimeFigureOut">
              <a:rPr lang="tr-TR"/>
              <a:pPr>
                <a:defRPr/>
              </a:pPr>
              <a:t>25.01.2012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47C1E-81D0-490B-A8FA-05D8F1CCD620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11DA4-73BA-40CE-A09C-34B8F29063BD}" type="datetimeFigureOut">
              <a:rPr lang="tr-TR"/>
              <a:pPr>
                <a:defRPr/>
              </a:pPr>
              <a:t>25.01.2012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B02F0-186E-4507-979C-4108BC8F4F56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6CD08-4054-4409-ACFE-2F61FDADDC73}" type="datetimeFigureOut">
              <a:rPr lang="tr-TR"/>
              <a:pPr>
                <a:defRPr/>
              </a:pPr>
              <a:t>25.01.2012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A1703-FB2B-4EF0-80FE-1A98E3AF50CA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A7507-154A-4ACB-B8A9-19372A40A6BA}" type="datetimeFigureOut">
              <a:rPr lang="tr-TR"/>
              <a:pPr>
                <a:defRPr/>
              </a:pPr>
              <a:t>25.01.2012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E44DC-7F00-4ECA-AEA7-40DCF5908FAE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78C32-971F-4EF9-9256-027396E91E05}" type="datetimeFigureOut">
              <a:rPr lang="tr-TR"/>
              <a:pPr>
                <a:defRPr/>
              </a:pPr>
              <a:t>25.01.2012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EA60C-6367-4D0D-8D47-7E78FE7EB586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AD950-5B3E-466B-8835-6307228D851C}" type="datetimeFigureOut">
              <a:rPr lang="tr-TR"/>
              <a:pPr>
                <a:defRPr/>
              </a:pPr>
              <a:t>25.01.2012</a:t>
            </a:fld>
            <a:endParaRPr lang="tr-TR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503FD-276F-4864-902B-750C3E4BB2F1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0BE4F-5D08-4A21-A98F-E2E49E1E65D0}" type="datetimeFigureOut">
              <a:rPr lang="tr-TR"/>
              <a:pPr>
                <a:defRPr/>
              </a:pPr>
              <a:t>25.01.2012</a:t>
            </a:fld>
            <a:endParaRPr lang="tr-TR"/>
          </a:p>
        </p:txBody>
      </p:sp>
      <p:sp>
        <p:nvSpPr>
          <p:cNvPr id="8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EA2E7-A474-4286-82AB-FCCB320AF640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BF76D-D1D9-4B95-BFA7-1D998115445D}" type="datetimeFigureOut">
              <a:rPr lang="tr-TR"/>
              <a:pPr>
                <a:defRPr/>
              </a:pPr>
              <a:t>25.01.2012</a:t>
            </a:fld>
            <a:endParaRPr lang="tr-TR"/>
          </a:p>
        </p:txBody>
      </p:sp>
      <p:sp>
        <p:nvSpPr>
          <p:cNvPr id="4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4F04F-053F-44A4-AD32-5949F2F7DE2D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53AB2-2A9F-42B8-BB38-460B37B64DB3}" type="datetimeFigureOut">
              <a:rPr lang="tr-TR"/>
              <a:pPr>
                <a:defRPr/>
              </a:pPr>
              <a:t>25.01.2012</a:t>
            </a:fld>
            <a:endParaRPr lang="tr-TR"/>
          </a:p>
        </p:txBody>
      </p:sp>
      <p:sp>
        <p:nvSpPr>
          <p:cNvPr id="3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2ED81-61D1-406C-8FD5-7B8D1E8D8997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3FEE1-83E5-4394-96F7-04ACAB530755}" type="datetimeFigureOut">
              <a:rPr lang="tr-TR"/>
              <a:pPr>
                <a:defRPr/>
              </a:pPr>
              <a:t>25.01.2012</a:t>
            </a:fld>
            <a:endParaRPr lang="tr-TR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93576-6FB9-43FC-8847-6532CD15E9B9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A5EB4-282D-4069-AA8B-A02E29C0CB02}" type="datetimeFigureOut">
              <a:rPr lang="tr-TR"/>
              <a:pPr>
                <a:defRPr/>
              </a:pPr>
              <a:t>25.01.2012</a:t>
            </a:fld>
            <a:endParaRPr lang="tr-TR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6597D-155D-4109-B713-F96A2D8BB89D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</a:p>
        </p:txBody>
      </p:sp>
      <p:sp>
        <p:nvSpPr>
          <p:cNvPr id="1027" name="2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A6A4966-FE63-48E5-A8E7-A93F4EE03622}" type="datetimeFigureOut">
              <a:rPr lang="tr-TR"/>
              <a:pPr>
                <a:defRPr/>
              </a:pPr>
              <a:t>25.01.2012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7663BD7-8827-449C-98D8-645C198BE82E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tr-TR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tr-TR" smtClean="0"/>
          </a:p>
        </p:txBody>
      </p:sp>
      <p:pic>
        <p:nvPicPr>
          <p:cNvPr id="2052" name="Picture 4" descr="doğa arka pl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7 Yuvarlatılmış Dikdörtgen"/>
          <p:cNvSpPr>
            <a:spLocks noChangeArrowheads="1"/>
          </p:cNvSpPr>
          <p:nvPr/>
        </p:nvSpPr>
        <p:spPr bwMode="auto">
          <a:xfrm>
            <a:off x="285750" y="285750"/>
            <a:ext cx="8643938" cy="41433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tr-TR" sz="6600" b="1">
                <a:solidFill>
                  <a:srgbClr val="FF6600"/>
                </a:solidFill>
                <a:latin typeface="Lucida Calligraphy" pitchFamily="66" charset="0"/>
              </a:rPr>
              <a:t>DOĞA SCHOOLS WELCOME </a:t>
            </a:r>
          </a:p>
          <a:p>
            <a:pPr algn="ctr"/>
            <a:r>
              <a:rPr lang="tr-TR" sz="6600" b="1">
                <a:solidFill>
                  <a:srgbClr val="FF6600"/>
                </a:solidFill>
                <a:latin typeface="Lucida Calligraphy" pitchFamily="66" charset="0"/>
              </a:rPr>
              <a:t>YOU </a:t>
            </a:r>
            <a:r>
              <a:rPr lang="tr-TR" sz="6600" b="1">
                <a:solidFill>
                  <a:srgbClr val="FF6600"/>
                </a:solidFill>
                <a:latin typeface="Lucida Calligraphy" pitchFamily="66" charset="0"/>
                <a:sym typeface="Wingdings" pitchFamily="2" charset="2"/>
              </a:rPr>
              <a:t></a:t>
            </a:r>
            <a:endParaRPr lang="tr-TR" sz="6600" b="1">
              <a:solidFill>
                <a:srgbClr val="FF6600"/>
              </a:solidFill>
              <a:latin typeface="Lucida Calligraphy" pitchFamily="66" charset="0"/>
            </a:endParaRPr>
          </a:p>
        </p:txBody>
      </p:sp>
      <p:pic>
        <p:nvPicPr>
          <p:cNvPr id="205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75" y="3643313"/>
            <a:ext cx="1857375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tr-TR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tr-TR" smtClean="0"/>
          </a:p>
        </p:txBody>
      </p:sp>
      <p:pic>
        <p:nvPicPr>
          <p:cNvPr id="5124" name="Picture 4" descr="doğa arka pl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938"/>
            <a:ext cx="9144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5 Yuvarlatılmış Dikdörtgen"/>
          <p:cNvSpPr>
            <a:spLocks noChangeArrowheads="1"/>
          </p:cNvSpPr>
          <p:nvPr/>
        </p:nvSpPr>
        <p:spPr bwMode="auto">
          <a:xfrm>
            <a:off x="1285875" y="428625"/>
            <a:ext cx="6215063" cy="1143000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tr-TR" sz="4000">
              <a:solidFill>
                <a:srgbClr val="008000"/>
              </a:solidFill>
              <a:latin typeface="Calibri" pitchFamily="34" charset="0"/>
            </a:endParaRPr>
          </a:p>
        </p:txBody>
      </p:sp>
      <p:sp>
        <p:nvSpPr>
          <p:cNvPr id="5126" name="6 Yuvarlatılmış Dikdörtgen"/>
          <p:cNvSpPr>
            <a:spLocks noChangeArrowheads="1"/>
          </p:cNvSpPr>
          <p:nvPr/>
        </p:nvSpPr>
        <p:spPr bwMode="auto">
          <a:xfrm>
            <a:off x="428625" y="571500"/>
            <a:ext cx="8072438" cy="5572125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buFont typeface="Arial" charset="0"/>
              <a:buChar char="•"/>
            </a:pPr>
            <a:endParaRPr lang="tr-TR" sz="3200">
              <a:solidFill>
                <a:srgbClr val="008000"/>
              </a:solidFill>
              <a:latin typeface="Calibri" pitchFamily="34" charset="0"/>
            </a:endParaRPr>
          </a:p>
        </p:txBody>
      </p:sp>
      <p:sp>
        <p:nvSpPr>
          <p:cNvPr id="5133" name="6 Metin kutusu"/>
          <p:cNvSpPr txBox="1">
            <a:spLocks noChangeArrowheads="1"/>
          </p:cNvSpPr>
          <p:nvPr/>
        </p:nvSpPr>
        <p:spPr bwMode="auto">
          <a:xfrm>
            <a:off x="1214438" y="285750"/>
            <a:ext cx="6429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3600" dirty="0">
                <a:solidFill>
                  <a:srgbClr val="008000"/>
                </a:solidFill>
                <a:latin typeface="Algerian" pitchFamily="82" charset="0"/>
              </a:rPr>
              <a:t>CELEBRATIONS IN </a:t>
            </a:r>
            <a:r>
              <a:rPr lang="tr-TR" sz="3600" dirty="0" smtClean="0">
                <a:solidFill>
                  <a:srgbClr val="008000"/>
                </a:solidFill>
                <a:latin typeface="Algerian" pitchFamily="82" charset="0"/>
              </a:rPr>
              <a:t>2011</a:t>
            </a:r>
            <a:endParaRPr lang="en-US" sz="3600" dirty="0">
              <a:solidFill>
                <a:srgbClr val="008000"/>
              </a:solidFill>
              <a:latin typeface="Algerian" pitchFamily="82" charset="0"/>
            </a:endParaRPr>
          </a:p>
        </p:txBody>
      </p:sp>
      <p:pic>
        <p:nvPicPr>
          <p:cNvPr id="8194" name="Picture 2" descr="G:\MASA ÜSTÜÜÜÜ\23 Nisan 2011\P10003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908720"/>
            <a:ext cx="7344816" cy="55086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6 Metin kutusu"/>
          <p:cNvSpPr txBox="1">
            <a:spLocks noChangeArrowheads="1"/>
          </p:cNvSpPr>
          <p:nvPr/>
        </p:nvSpPr>
        <p:spPr bwMode="auto">
          <a:xfrm>
            <a:off x="642938" y="0"/>
            <a:ext cx="792956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800" b="1" dirty="0" smtClean="0">
                <a:solidFill>
                  <a:srgbClr val="FF6600"/>
                </a:solidFill>
                <a:latin typeface="Lucida Calligraphy" pitchFamily="66" charset="0"/>
              </a:rPr>
              <a:t>Beykoz Doğa </a:t>
            </a:r>
            <a:r>
              <a:rPr lang="tr-TR" sz="2800" b="1" dirty="0" err="1">
                <a:solidFill>
                  <a:srgbClr val="FF6600"/>
                </a:solidFill>
                <a:latin typeface="Lucida Calligraphy" pitchFamily="66" charset="0"/>
              </a:rPr>
              <a:t>Primary</a:t>
            </a:r>
            <a:r>
              <a:rPr lang="tr-TR" sz="2800" b="1" dirty="0">
                <a:solidFill>
                  <a:srgbClr val="FF6600"/>
                </a:solidFill>
                <a:latin typeface="Lucida Calligraphy" pitchFamily="66" charset="0"/>
              </a:rPr>
              <a:t> </a:t>
            </a:r>
            <a:r>
              <a:rPr lang="tr-TR" sz="2800" b="1" dirty="0" err="1">
                <a:solidFill>
                  <a:srgbClr val="FF6600"/>
                </a:solidFill>
                <a:latin typeface="Lucida Calligraphy" pitchFamily="66" charset="0"/>
              </a:rPr>
              <a:t>School</a:t>
            </a:r>
            <a:endParaRPr lang="tr-TR" sz="2800" b="1" dirty="0">
              <a:solidFill>
                <a:srgbClr val="FF6600"/>
              </a:solidFill>
              <a:latin typeface="Lucida Calligraphy" pitchFamily="66" charset="0"/>
            </a:endParaRPr>
          </a:p>
          <a:p>
            <a:pPr algn="ctr"/>
            <a:r>
              <a:rPr lang="tr-TR" sz="2800" b="1" dirty="0">
                <a:solidFill>
                  <a:srgbClr val="FF6600"/>
                </a:solidFill>
                <a:latin typeface="Lucida Calligraphy" pitchFamily="66" charset="0"/>
              </a:rPr>
              <a:t>İstanbul - TÜRKİYE</a:t>
            </a:r>
            <a:endParaRPr lang="en-US" sz="2800" b="1" dirty="0">
              <a:solidFill>
                <a:srgbClr val="FF6600"/>
              </a:solidFill>
              <a:latin typeface="Lucida Calligraphy" pitchFamily="66" charset="0"/>
            </a:endParaRPr>
          </a:p>
        </p:txBody>
      </p:sp>
      <p:pic>
        <p:nvPicPr>
          <p:cNvPr id="14338" name="Picture 2" descr="http://t2.gstatic.com/images?q=tbn:ANd9GcRK_cPsqagc5NwyPtGWvazA5H-ByJZsgZc8I7jev6jp4vpoRiGDL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4437112"/>
            <a:ext cx="3147776" cy="1224136"/>
          </a:xfrm>
          <a:prstGeom prst="rect">
            <a:avLst/>
          </a:prstGeom>
          <a:noFill/>
        </p:spPr>
      </p:pic>
      <p:pic>
        <p:nvPicPr>
          <p:cNvPr id="14340" name="Picture 4" descr="http://t3.gstatic.com/images?q=tbn:ANd9GcR9lYcqZ3dmFkUQrJhp91mLkWXyZtcPJJQ_wnkUrsL7jz_Z82d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3" y="4077072"/>
            <a:ext cx="2088233" cy="2088236"/>
          </a:xfrm>
          <a:prstGeom prst="rect">
            <a:avLst/>
          </a:prstGeom>
          <a:noFill/>
        </p:spPr>
      </p:pic>
      <p:pic>
        <p:nvPicPr>
          <p:cNvPr id="14342" name="Picture 6" descr="http://t0.gstatic.com/images?q=tbn:ANd9GcQxygE-wlShjla2zCCydZHV5X5ke2W0eGjajd2xDkViEraTcEtkS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1628800"/>
            <a:ext cx="3384376" cy="2252150"/>
          </a:xfrm>
          <a:prstGeom prst="rect">
            <a:avLst/>
          </a:prstGeom>
          <a:noFill/>
        </p:spPr>
      </p:pic>
      <p:pic>
        <p:nvPicPr>
          <p:cNvPr id="14344" name="Picture 8" descr="http://t2.gstatic.com/images?q=tbn:ANd9GcQn-MrQ4ibqMs4ms6POZ9B7_9vq6MXGjMO-kQeClLZ1AxQeSHj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4077072"/>
            <a:ext cx="2160238" cy="2016224"/>
          </a:xfrm>
          <a:prstGeom prst="rect">
            <a:avLst/>
          </a:prstGeom>
          <a:noFill/>
        </p:spPr>
      </p:pic>
      <p:pic>
        <p:nvPicPr>
          <p:cNvPr id="14346" name="Picture 10" descr="http://t0.gstatic.com/images?q=tbn:ANd9GcSL5g7PjiexyZhRr0KoEvl31j8A0GhtU5_VIpmtb6d_0e4UyyM-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1628800"/>
            <a:ext cx="3434537" cy="2160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6 Metin kutusu"/>
          <p:cNvSpPr txBox="1">
            <a:spLocks noChangeArrowheads="1"/>
          </p:cNvSpPr>
          <p:nvPr/>
        </p:nvSpPr>
        <p:spPr bwMode="auto">
          <a:xfrm>
            <a:off x="642938" y="0"/>
            <a:ext cx="792956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800" b="1" dirty="0" smtClean="0">
                <a:solidFill>
                  <a:srgbClr val="FF6600"/>
                </a:solidFill>
                <a:latin typeface="Lucida Calligraphy" pitchFamily="66" charset="0"/>
              </a:rPr>
              <a:t>Beykoz </a:t>
            </a:r>
            <a:r>
              <a:rPr lang="tr-TR" sz="2800" b="1" dirty="0">
                <a:solidFill>
                  <a:srgbClr val="FF6600"/>
                </a:solidFill>
                <a:latin typeface="Lucida Calligraphy" pitchFamily="66" charset="0"/>
              </a:rPr>
              <a:t>Doğa </a:t>
            </a:r>
            <a:r>
              <a:rPr lang="tr-TR" sz="2800" b="1" dirty="0" err="1">
                <a:solidFill>
                  <a:srgbClr val="FF6600"/>
                </a:solidFill>
                <a:latin typeface="Lucida Calligraphy" pitchFamily="66" charset="0"/>
              </a:rPr>
              <a:t>Primary</a:t>
            </a:r>
            <a:r>
              <a:rPr lang="tr-TR" sz="2800" b="1" dirty="0">
                <a:solidFill>
                  <a:srgbClr val="FF6600"/>
                </a:solidFill>
                <a:latin typeface="Lucida Calligraphy" pitchFamily="66" charset="0"/>
              </a:rPr>
              <a:t> </a:t>
            </a:r>
            <a:r>
              <a:rPr lang="tr-TR" sz="2800" b="1" dirty="0" err="1">
                <a:solidFill>
                  <a:srgbClr val="FF6600"/>
                </a:solidFill>
                <a:latin typeface="Lucida Calligraphy" pitchFamily="66" charset="0"/>
              </a:rPr>
              <a:t>School</a:t>
            </a:r>
            <a:endParaRPr lang="tr-TR" sz="2800" b="1" dirty="0">
              <a:solidFill>
                <a:srgbClr val="FF6600"/>
              </a:solidFill>
              <a:latin typeface="Lucida Calligraphy" pitchFamily="66" charset="0"/>
            </a:endParaRPr>
          </a:p>
          <a:p>
            <a:pPr algn="ctr"/>
            <a:r>
              <a:rPr lang="tr-TR" sz="2800" b="1" dirty="0">
                <a:solidFill>
                  <a:srgbClr val="FF6600"/>
                </a:solidFill>
                <a:latin typeface="Lucida Calligraphy" pitchFamily="66" charset="0"/>
              </a:rPr>
              <a:t>İstanbul - TÜRKİYE</a:t>
            </a:r>
            <a:endParaRPr lang="en-US" sz="2800" b="1" dirty="0">
              <a:solidFill>
                <a:srgbClr val="FF6600"/>
              </a:solidFill>
              <a:latin typeface="Lucida Calligraphy" pitchFamily="66" charset="0"/>
            </a:endParaRPr>
          </a:p>
        </p:txBody>
      </p:sp>
      <p:pic>
        <p:nvPicPr>
          <p:cNvPr id="2" name="Picture 2" descr="http://t2.gstatic.com/images?q=tbn:ANd9GcTfRYwYpkJOHXTDxeKPGTiXfGE52wdTdNPqmNtOrwToLu5UKxu8Z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340768"/>
            <a:ext cx="3633698" cy="2160240"/>
          </a:xfrm>
          <a:prstGeom prst="rect">
            <a:avLst/>
          </a:prstGeom>
          <a:noFill/>
        </p:spPr>
      </p:pic>
      <p:pic>
        <p:nvPicPr>
          <p:cNvPr id="12292" name="Picture 4" descr="http://t1.gstatic.com/images?q=tbn:ANd9GcStZHoac-NdihsRE6Qf7NzyISNdy7o6tEJ786ZPm8dKSG7Bud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005063"/>
            <a:ext cx="3600400" cy="2387223"/>
          </a:xfrm>
          <a:prstGeom prst="rect">
            <a:avLst/>
          </a:prstGeom>
          <a:noFill/>
        </p:spPr>
      </p:pic>
      <p:pic>
        <p:nvPicPr>
          <p:cNvPr id="12294" name="Picture 6" descr="http://t0.gstatic.com/images?q=tbn:ANd9GcRQ4SczP_-p24IQzZ7FwX8-yITNV2NDR3uc5UHbW-pPE5fdjtnAzQ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1412776"/>
            <a:ext cx="3312368" cy="2224364"/>
          </a:xfrm>
          <a:prstGeom prst="rect">
            <a:avLst/>
          </a:prstGeom>
          <a:noFill/>
        </p:spPr>
      </p:pic>
      <p:pic>
        <p:nvPicPr>
          <p:cNvPr id="12296" name="Picture 8" descr="http://t3.gstatic.com/images?q=tbn:ANd9GcT6FEoHWfK4VsmDv1a4KBWVRpD6L5LQkcR3-VqzpxcAlE4z64V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4221088"/>
            <a:ext cx="4572972" cy="2160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tr-TR" smtClean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tr-TR" smtClean="0"/>
          </a:p>
        </p:txBody>
      </p:sp>
      <p:pic>
        <p:nvPicPr>
          <p:cNvPr id="13316" name="Picture 4" descr="doğa arka pl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5 Yuvarlatılmış Dikdörtgen"/>
          <p:cNvSpPr>
            <a:spLocks noChangeArrowheads="1"/>
          </p:cNvSpPr>
          <p:nvPr/>
        </p:nvSpPr>
        <p:spPr bwMode="auto">
          <a:xfrm>
            <a:off x="1285875" y="428625"/>
            <a:ext cx="6215063" cy="1143000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tr-TR" sz="4000">
              <a:solidFill>
                <a:srgbClr val="008000"/>
              </a:solidFill>
              <a:latin typeface="Calibri" pitchFamily="34" charset="0"/>
            </a:endParaRPr>
          </a:p>
        </p:txBody>
      </p:sp>
      <p:sp>
        <p:nvSpPr>
          <p:cNvPr id="13318" name="6 Yuvarlatılmış Dikdörtgen"/>
          <p:cNvSpPr>
            <a:spLocks noChangeArrowheads="1"/>
          </p:cNvSpPr>
          <p:nvPr/>
        </p:nvSpPr>
        <p:spPr bwMode="auto">
          <a:xfrm>
            <a:off x="428625" y="571500"/>
            <a:ext cx="8072438" cy="5572125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buFont typeface="Arial" charset="0"/>
              <a:buChar char="•"/>
            </a:pPr>
            <a:endParaRPr lang="tr-TR" sz="3200">
              <a:solidFill>
                <a:srgbClr val="008000"/>
              </a:solidFill>
              <a:latin typeface="Calibri" pitchFamily="34" charset="0"/>
            </a:endParaRPr>
          </a:p>
        </p:txBody>
      </p:sp>
      <p:sp>
        <p:nvSpPr>
          <p:cNvPr id="13319" name="6 Metin kutusu"/>
          <p:cNvSpPr txBox="1">
            <a:spLocks noChangeArrowheads="1"/>
          </p:cNvSpPr>
          <p:nvPr/>
        </p:nvSpPr>
        <p:spPr bwMode="auto">
          <a:xfrm>
            <a:off x="214282" y="830122"/>
            <a:ext cx="8715436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6600" u="sng" dirty="0" smtClean="0">
                <a:solidFill>
                  <a:srgbClr val="008000"/>
                </a:solidFill>
                <a:latin typeface="Lucida Calligraphy" pitchFamily="66" charset="0"/>
              </a:rPr>
              <a:t>THE PLACES WE VISITED AND THE ACTIVITIES WE HAD PREVIOUS YEARS</a:t>
            </a:r>
            <a:endParaRPr lang="en-US" sz="6600" u="sng" dirty="0">
              <a:solidFill>
                <a:srgbClr val="008000"/>
              </a:solidFill>
              <a:latin typeface="Lucida Calligraphy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tr-TR" smtClean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tr-TR" smtClean="0"/>
          </a:p>
        </p:txBody>
      </p:sp>
      <p:pic>
        <p:nvPicPr>
          <p:cNvPr id="13316" name="Picture 4" descr="doğa arka pl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5 Yuvarlatılmış Dikdörtgen"/>
          <p:cNvSpPr>
            <a:spLocks noChangeArrowheads="1"/>
          </p:cNvSpPr>
          <p:nvPr/>
        </p:nvSpPr>
        <p:spPr bwMode="auto">
          <a:xfrm>
            <a:off x="1285875" y="428625"/>
            <a:ext cx="6215063" cy="1143000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tr-TR" sz="4000">
              <a:solidFill>
                <a:srgbClr val="008000"/>
              </a:solidFill>
              <a:latin typeface="Calibri" pitchFamily="34" charset="0"/>
            </a:endParaRPr>
          </a:p>
        </p:txBody>
      </p:sp>
      <p:sp>
        <p:nvSpPr>
          <p:cNvPr id="13318" name="6 Yuvarlatılmış Dikdörtgen"/>
          <p:cNvSpPr>
            <a:spLocks noChangeArrowheads="1"/>
          </p:cNvSpPr>
          <p:nvPr/>
        </p:nvSpPr>
        <p:spPr bwMode="auto">
          <a:xfrm>
            <a:off x="428625" y="571500"/>
            <a:ext cx="8072438" cy="5572125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buFont typeface="Arial" charset="0"/>
              <a:buChar char="•"/>
            </a:pPr>
            <a:endParaRPr lang="tr-TR" sz="3200">
              <a:solidFill>
                <a:srgbClr val="008000"/>
              </a:solidFill>
              <a:latin typeface="Calibri" pitchFamily="34" charset="0"/>
            </a:endParaRPr>
          </a:p>
        </p:txBody>
      </p:sp>
      <p:sp>
        <p:nvSpPr>
          <p:cNvPr id="13319" name="6 Metin kutusu"/>
          <p:cNvSpPr txBox="1">
            <a:spLocks noChangeArrowheads="1"/>
          </p:cNvSpPr>
          <p:nvPr/>
        </p:nvSpPr>
        <p:spPr bwMode="auto">
          <a:xfrm>
            <a:off x="1714500" y="428625"/>
            <a:ext cx="5572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4000" u="sng">
                <a:solidFill>
                  <a:srgbClr val="008000"/>
                </a:solidFill>
                <a:latin typeface="Lucida Calligraphy" pitchFamily="66" charset="0"/>
              </a:rPr>
              <a:t>19th of April,2010</a:t>
            </a:r>
            <a:endParaRPr lang="en-US" sz="4000" u="sng">
              <a:solidFill>
                <a:srgbClr val="008000"/>
              </a:solidFill>
              <a:latin typeface="Lucida Calligraphy" pitchFamily="66" charset="0"/>
            </a:endParaRPr>
          </a:p>
        </p:txBody>
      </p:sp>
      <p:sp>
        <p:nvSpPr>
          <p:cNvPr id="13320" name="7 Metin kutusu"/>
          <p:cNvSpPr txBox="1">
            <a:spLocks noChangeArrowheads="1"/>
          </p:cNvSpPr>
          <p:nvPr/>
        </p:nvSpPr>
        <p:spPr bwMode="auto">
          <a:xfrm>
            <a:off x="928688" y="1643063"/>
            <a:ext cx="7072312" cy="424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tr-TR">
              <a:solidFill>
                <a:srgbClr val="FF6600"/>
              </a:solidFill>
              <a:latin typeface="Lucida Calligraphy" pitchFamily="66" charset="0"/>
            </a:endParaRPr>
          </a:p>
          <a:p>
            <a:pPr algn="ctr"/>
            <a:r>
              <a:rPr lang="en-US">
                <a:solidFill>
                  <a:srgbClr val="FF6600"/>
                </a:solidFill>
                <a:latin typeface="Lucida Calligraphy" pitchFamily="66" charset="0"/>
              </a:rPr>
              <a:t>Welcome meeting &amp; Introduction of the school</a:t>
            </a:r>
            <a:endParaRPr lang="tr-TR">
              <a:solidFill>
                <a:srgbClr val="FF6600"/>
              </a:solidFill>
              <a:latin typeface="Lucida Calligraphy" pitchFamily="66" charset="0"/>
            </a:endParaRPr>
          </a:p>
          <a:p>
            <a:endParaRPr lang="en-US">
              <a:latin typeface="Lucida Calligraphy" pitchFamily="66" charset="0"/>
            </a:endParaRPr>
          </a:p>
          <a:p>
            <a:pPr algn="ctr"/>
            <a:r>
              <a:rPr lang="tr-TR">
                <a:latin typeface="Lucida Calligraphy" pitchFamily="66" charset="0"/>
              </a:rPr>
              <a:t>09:00 – 09:30 = BREAKFAST WITH THE STUDENTS</a:t>
            </a:r>
          </a:p>
          <a:p>
            <a:pPr algn="ctr"/>
            <a:endParaRPr lang="tr-TR">
              <a:latin typeface="Lucida Calligraphy" pitchFamily="66" charset="0"/>
            </a:endParaRPr>
          </a:p>
          <a:p>
            <a:pPr algn="ctr"/>
            <a:r>
              <a:rPr lang="tr-TR">
                <a:latin typeface="Lucida Calligraphy" pitchFamily="66" charset="0"/>
              </a:rPr>
              <a:t>09:45 – 10:45 = LEARNING “GREASE LIGHTNING “ DANCE</a:t>
            </a:r>
          </a:p>
          <a:p>
            <a:pPr algn="ctr"/>
            <a:endParaRPr lang="tr-TR">
              <a:latin typeface="Lucida Calligraphy" pitchFamily="66" charset="0"/>
            </a:endParaRPr>
          </a:p>
          <a:p>
            <a:pPr algn="ctr"/>
            <a:r>
              <a:rPr lang="tr-TR">
                <a:latin typeface="Lucida Calligraphy" pitchFamily="66" charset="0"/>
              </a:rPr>
              <a:t>11:00 – 12:00 = TREASURE HUNT</a:t>
            </a:r>
          </a:p>
          <a:p>
            <a:pPr algn="ctr"/>
            <a:endParaRPr lang="tr-TR">
              <a:latin typeface="Lucida Calligraphy" pitchFamily="66" charset="0"/>
            </a:endParaRPr>
          </a:p>
          <a:p>
            <a:pPr algn="ctr"/>
            <a:r>
              <a:rPr lang="tr-TR">
                <a:latin typeface="Lucida Calligraphy" pitchFamily="66" charset="0"/>
              </a:rPr>
              <a:t>12:10 – 13:10 = LUNCH</a:t>
            </a:r>
          </a:p>
          <a:p>
            <a:pPr algn="ctr"/>
            <a:endParaRPr lang="tr-TR">
              <a:latin typeface="Lucida Calligraphy" pitchFamily="66" charset="0"/>
            </a:endParaRPr>
          </a:p>
          <a:p>
            <a:pPr algn="ctr"/>
            <a:r>
              <a:rPr lang="tr-TR">
                <a:latin typeface="Lucida Calligraphy" pitchFamily="66" charset="0"/>
              </a:rPr>
              <a:t>13:30 – 14:30 = WORD CATCHING</a:t>
            </a:r>
          </a:p>
          <a:p>
            <a:pPr algn="ctr"/>
            <a:endParaRPr lang="tr-TR">
              <a:latin typeface="Lucida Calligraphy" pitchFamily="66" charset="0"/>
            </a:endParaRPr>
          </a:p>
          <a:p>
            <a:pPr algn="ctr"/>
            <a:r>
              <a:rPr lang="tr-TR">
                <a:latin typeface="Lucida Calligraphy" pitchFamily="66" charset="0"/>
              </a:rPr>
              <a:t>14:45 – 15 :45 = KIDS ATHLETICS</a:t>
            </a:r>
          </a:p>
        </p:txBody>
      </p:sp>
      <p:pic>
        <p:nvPicPr>
          <p:cNvPr id="60418" name="Picture 2" descr="http://www.dogakoleji.com/photo/9A6L8V9X8I5M8N5D4G5M0Q8Y0E4M3T3E6B3N5W6Z4K2N5P9U0H1N7S4Z6F0O9V7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643446"/>
            <a:ext cx="2571768" cy="192882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30733" name="Picture 13" descr="C:\Documents and Settings\XPlus 2009\Desktop\MUSIC\ASLI YAĞMUR\2009 sene sonu ingilizce drama gosterısı\DSCF17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68" y="357166"/>
            <a:ext cx="1785950" cy="2042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34" name="Picture 14" descr="G:\X\PHOTOS\STUDENTS\DSCN36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28604"/>
            <a:ext cx="1593833" cy="2176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35" name="Picture 15" descr="G:\X\PHOTOS\STUDENTS\DSCN32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88" y="3714752"/>
            <a:ext cx="2093899" cy="1747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tr-TR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tr-TR" smtClean="0"/>
          </a:p>
        </p:txBody>
      </p:sp>
      <p:pic>
        <p:nvPicPr>
          <p:cNvPr id="14340" name="Picture 4" descr="doğa arka pl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5 Yuvarlatılmış Dikdörtgen"/>
          <p:cNvSpPr>
            <a:spLocks noChangeArrowheads="1"/>
          </p:cNvSpPr>
          <p:nvPr/>
        </p:nvSpPr>
        <p:spPr bwMode="auto">
          <a:xfrm>
            <a:off x="1285875" y="428625"/>
            <a:ext cx="6215063" cy="1143000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tr-TR" sz="4000">
              <a:solidFill>
                <a:srgbClr val="008000"/>
              </a:solidFill>
              <a:latin typeface="Calibri" pitchFamily="34" charset="0"/>
            </a:endParaRPr>
          </a:p>
        </p:txBody>
      </p:sp>
      <p:sp>
        <p:nvSpPr>
          <p:cNvPr id="14342" name="6 Yuvarlatılmış Dikdörtgen"/>
          <p:cNvSpPr>
            <a:spLocks noChangeArrowheads="1"/>
          </p:cNvSpPr>
          <p:nvPr/>
        </p:nvSpPr>
        <p:spPr bwMode="auto">
          <a:xfrm>
            <a:off x="428625" y="571500"/>
            <a:ext cx="8072438" cy="5572125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buFont typeface="Arial" charset="0"/>
              <a:buChar char="•"/>
            </a:pPr>
            <a:endParaRPr lang="tr-TR" sz="3200">
              <a:solidFill>
                <a:srgbClr val="008000"/>
              </a:solidFill>
              <a:latin typeface="Calibri" pitchFamily="34" charset="0"/>
            </a:endParaRPr>
          </a:p>
        </p:txBody>
      </p:sp>
      <p:sp>
        <p:nvSpPr>
          <p:cNvPr id="14343" name="6 Dikdörtgen"/>
          <p:cNvSpPr>
            <a:spLocks noChangeArrowheads="1"/>
          </p:cNvSpPr>
          <p:nvPr/>
        </p:nvSpPr>
        <p:spPr bwMode="auto">
          <a:xfrm>
            <a:off x="1714500" y="571500"/>
            <a:ext cx="5857875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u="sng">
                <a:solidFill>
                  <a:srgbClr val="FF6600"/>
                </a:solidFill>
                <a:latin typeface="Lucida Calligraphy" pitchFamily="66" charset="0"/>
              </a:rPr>
              <a:t>20</a:t>
            </a:r>
            <a:r>
              <a:rPr lang="tr-TR" sz="4000" u="sng">
                <a:solidFill>
                  <a:srgbClr val="FF6600"/>
                </a:solidFill>
                <a:latin typeface="Lucida Calligraphy" pitchFamily="66" charset="0"/>
              </a:rPr>
              <a:t>th of</a:t>
            </a:r>
            <a:r>
              <a:rPr lang="en-US" sz="4000" u="sng">
                <a:solidFill>
                  <a:srgbClr val="FF6600"/>
                </a:solidFill>
                <a:latin typeface="Lucida Calligraphy" pitchFamily="66" charset="0"/>
              </a:rPr>
              <a:t> April</a:t>
            </a:r>
            <a:r>
              <a:rPr lang="tr-TR" sz="4000" u="sng">
                <a:solidFill>
                  <a:srgbClr val="FF6600"/>
                </a:solidFill>
                <a:latin typeface="Lucida Calligraphy" pitchFamily="66" charset="0"/>
              </a:rPr>
              <a:t>, 2010</a:t>
            </a:r>
            <a:endParaRPr lang="en-US" sz="4000" u="sng">
              <a:solidFill>
                <a:srgbClr val="FF6600"/>
              </a:solidFill>
              <a:latin typeface="Lucida Calligraphy" pitchFamily="66" charset="0"/>
            </a:endParaRPr>
          </a:p>
          <a:p>
            <a:r>
              <a:rPr lang="en-US" u="sng">
                <a:latin typeface="Lucida Calligraphy" pitchFamily="66" charset="0"/>
              </a:rPr>
              <a:t> </a:t>
            </a:r>
          </a:p>
        </p:txBody>
      </p:sp>
      <p:sp>
        <p:nvSpPr>
          <p:cNvPr id="14344" name="7 Dikdörtgen"/>
          <p:cNvSpPr>
            <a:spLocks noChangeArrowheads="1"/>
          </p:cNvSpPr>
          <p:nvPr/>
        </p:nvSpPr>
        <p:spPr bwMode="auto">
          <a:xfrm>
            <a:off x="2428875" y="1571625"/>
            <a:ext cx="4313238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400">
                <a:solidFill>
                  <a:srgbClr val="008000"/>
                </a:solidFill>
                <a:latin typeface="Lucida Calligraphy" pitchFamily="66" charset="0"/>
              </a:rPr>
              <a:t>MORNING: CAMPUS BASED ACTIVITIES</a:t>
            </a:r>
          </a:p>
          <a:p>
            <a:pPr algn="ctr"/>
            <a:r>
              <a:rPr lang="tr-TR" sz="2400">
                <a:solidFill>
                  <a:srgbClr val="008000"/>
                </a:solidFill>
                <a:latin typeface="Lucida Calligraphy" pitchFamily="66" charset="0"/>
              </a:rPr>
              <a:t>AFTERNOON: BOSPHOROUS BOAT TOUR</a:t>
            </a:r>
          </a:p>
          <a:p>
            <a:pPr algn="ctr"/>
            <a:endParaRPr lang="tr-TR" sz="2400">
              <a:solidFill>
                <a:srgbClr val="008000"/>
              </a:solidFill>
              <a:latin typeface="Lucida Calligraphy" pitchFamily="66" charset="0"/>
            </a:endParaRPr>
          </a:p>
          <a:p>
            <a:pPr algn="ctr"/>
            <a:endParaRPr lang="tr-TR" sz="2400">
              <a:solidFill>
                <a:srgbClr val="008000"/>
              </a:solidFill>
              <a:latin typeface="Lucida Calligraphy" pitchFamily="66" charset="0"/>
            </a:endParaRPr>
          </a:p>
          <a:p>
            <a:pPr algn="ctr"/>
            <a:endParaRPr lang="tr-TR" sz="2400">
              <a:solidFill>
                <a:srgbClr val="008000"/>
              </a:solidFill>
              <a:latin typeface="Lucida Calligraphy" pitchFamily="66" charset="0"/>
            </a:endParaRPr>
          </a:p>
          <a:p>
            <a:pPr algn="ctr"/>
            <a:endParaRPr lang="en-US" sz="2400">
              <a:solidFill>
                <a:srgbClr val="008000"/>
              </a:solidFill>
              <a:latin typeface="Lucida Calligraphy" pitchFamily="66" charset="0"/>
            </a:endParaRPr>
          </a:p>
        </p:txBody>
      </p:sp>
      <p:pic>
        <p:nvPicPr>
          <p:cNvPr id="31754" name="Picture 10" descr="http://www.beyoglubeyoglu.com/lokantalar/antik_tekne_turu/tekneler/yeni/tou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214422"/>
            <a:ext cx="1928826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56" name="Picture 12" descr="Boğaz Turlar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1214422"/>
            <a:ext cx="2071702" cy="2071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3357562"/>
            <a:ext cx="8072494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tr-TR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tr-TR" smtClean="0"/>
          </a:p>
        </p:txBody>
      </p:sp>
      <p:pic>
        <p:nvPicPr>
          <p:cNvPr id="15364" name="Picture 4" descr="doğa arka pl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938"/>
            <a:ext cx="9144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5 Yuvarlatılmış Dikdörtgen"/>
          <p:cNvSpPr>
            <a:spLocks noChangeArrowheads="1"/>
          </p:cNvSpPr>
          <p:nvPr/>
        </p:nvSpPr>
        <p:spPr bwMode="auto">
          <a:xfrm>
            <a:off x="1285875" y="428625"/>
            <a:ext cx="6215063" cy="1143000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tr-TR" sz="4000">
              <a:solidFill>
                <a:srgbClr val="008000"/>
              </a:solidFill>
              <a:latin typeface="Calibri" pitchFamily="34" charset="0"/>
            </a:endParaRPr>
          </a:p>
        </p:txBody>
      </p:sp>
      <p:sp>
        <p:nvSpPr>
          <p:cNvPr id="15366" name="6 Yuvarlatılmış Dikdörtgen"/>
          <p:cNvSpPr>
            <a:spLocks noChangeArrowheads="1"/>
          </p:cNvSpPr>
          <p:nvPr/>
        </p:nvSpPr>
        <p:spPr bwMode="auto">
          <a:xfrm>
            <a:off x="428625" y="571500"/>
            <a:ext cx="8072438" cy="5572125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buFont typeface="Arial" charset="0"/>
              <a:buChar char="•"/>
            </a:pPr>
            <a:endParaRPr lang="tr-TR" sz="3200">
              <a:solidFill>
                <a:srgbClr val="008000"/>
              </a:solidFill>
              <a:latin typeface="Calibri" pitchFamily="34" charset="0"/>
            </a:endParaRPr>
          </a:p>
        </p:txBody>
      </p:sp>
      <p:pic>
        <p:nvPicPr>
          <p:cNvPr id="15367" name="Picture 4" descr="doğa arka pl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8 Dikdörtgen"/>
          <p:cNvSpPr>
            <a:spLocks noChangeArrowheads="1"/>
          </p:cNvSpPr>
          <p:nvPr/>
        </p:nvSpPr>
        <p:spPr bwMode="auto">
          <a:xfrm>
            <a:off x="1928813" y="571500"/>
            <a:ext cx="550068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u="sng">
                <a:solidFill>
                  <a:srgbClr val="FF6600"/>
                </a:solidFill>
                <a:latin typeface="Lucida Calligraphy" pitchFamily="66" charset="0"/>
              </a:rPr>
              <a:t>2</a:t>
            </a:r>
            <a:r>
              <a:rPr lang="tr-TR" sz="4000" u="sng">
                <a:solidFill>
                  <a:srgbClr val="FF6600"/>
                </a:solidFill>
                <a:latin typeface="Lucida Calligraphy" pitchFamily="66" charset="0"/>
              </a:rPr>
              <a:t>1st of</a:t>
            </a:r>
            <a:r>
              <a:rPr lang="en-US" sz="4000" u="sng">
                <a:solidFill>
                  <a:srgbClr val="FF6600"/>
                </a:solidFill>
                <a:latin typeface="Lucida Calligraphy" pitchFamily="66" charset="0"/>
              </a:rPr>
              <a:t> April</a:t>
            </a:r>
            <a:r>
              <a:rPr lang="tr-TR" sz="4000" u="sng">
                <a:solidFill>
                  <a:srgbClr val="FF6600"/>
                </a:solidFill>
                <a:latin typeface="Lucida Calligraphy" pitchFamily="66" charset="0"/>
              </a:rPr>
              <a:t>, 2010</a:t>
            </a:r>
            <a:endParaRPr lang="en-US" sz="4000" u="sng">
              <a:solidFill>
                <a:srgbClr val="FF6600"/>
              </a:solidFill>
              <a:latin typeface="Lucida Calligraphy" pitchFamily="66" charset="0"/>
            </a:endParaRPr>
          </a:p>
          <a:p>
            <a:r>
              <a:rPr lang="en-US" sz="4000" u="sng">
                <a:latin typeface="Lucida Calligraphy" pitchFamily="66" charset="0"/>
              </a:rPr>
              <a:t> </a:t>
            </a:r>
          </a:p>
        </p:txBody>
      </p:sp>
      <p:sp>
        <p:nvSpPr>
          <p:cNvPr id="15369" name="9 Dikdörtgen"/>
          <p:cNvSpPr>
            <a:spLocks noChangeArrowheads="1"/>
          </p:cNvSpPr>
          <p:nvPr/>
        </p:nvSpPr>
        <p:spPr bwMode="auto">
          <a:xfrm>
            <a:off x="1857375" y="2714625"/>
            <a:ext cx="528637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3200">
                <a:solidFill>
                  <a:srgbClr val="008000"/>
                </a:solidFill>
                <a:latin typeface="Lucida Calligraphy" pitchFamily="66" charset="0"/>
              </a:rPr>
              <a:t>TOPKAPI PALACE</a:t>
            </a:r>
          </a:p>
          <a:p>
            <a:pPr algn="ctr"/>
            <a:r>
              <a:rPr lang="tr-TR" sz="3200">
                <a:solidFill>
                  <a:srgbClr val="008000"/>
                </a:solidFill>
                <a:latin typeface="Lucida Calligraphy" pitchFamily="66" charset="0"/>
              </a:rPr>
              <a:t>BLUE MOSQUE</a:t>
            </a:r>
          </a:p>
          <a:p>
            <a:pPr algn="ctr"/>
            <a:r>
              <a:rPr lang="tr-TR" sz="3200">
                <a:solidFill>
                  <a:srgbClr val="008000"/>
                </a:solidFill>
                <a:latin typeface="Lucida Calligraphy" pitchFamily="66" charset="0"/>
              </a:rPr>
              <a:t>GRAND BAZAAR</a:t>
            </a:r>
          </a:p>
        </p:txBody>
      </p:sp>
      <p:pic>
        <p:nvPicPr>
          <p:cNvPr id="32779" name="Picture 11" descr="http://www.cnidus.com/fvm/topkapi_pala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4429132"/>
            <a:ext cx="5143500" cy="1971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81" name="Picture 13" descr="http://www.easytickets.com.sg/Honeymoon%20Packages/New/Images/Turkey/blue-mosqu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500174"/>
            <a:ext cx="2000264" cy="2214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83" name="Picture 15" descr="http://www.resimle.net/data/media/216/istanbul-grand-bazaar_kapali_cars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702" y="1500174"/>
            <a:ext cx="2000264" cy="2119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7" descr="Sultan Ahmet Cami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1285860"/>
            <a:ext cx="2571768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tr-TR" smtClean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tr-TR" smtClean="0"/>
          </a:p>
        </p:txBody>
      </p:sp>
      <p:pic>
        <p:nvPicPr>
          <p:cNvPr id="16388" name="Picture 4" descr="doğa arka pl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938"/>
            <a:ext cx="9144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5 Yuvarlatılmış Dikdörtgen"/>
          <p:cNvSpPr>
            <a:spLocks noChangeArrowheads="1"/>
          </p:cNvSpPr>
          <p:nvPr/>
        </p:nvSpPr>
        <p:spPr bwMode="auto">
          <a:xfrm>
            <a:off x="1285875" y="428625"/>
            <a:ext cx="6215063" cy="1143000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tr-TR" sz="4000">
              <a:solidFill>
                <a:srgbClr val="008000"/>
              </a:solidFill>
              <a:latin typeface="Calibri" pitchFamily="34" charset="0"/>
            </a:endParaRPr>
          </a:p>
        </p:txBody>
      </p:sp>
      <p:sp>
        <p:nvSpPr>
          <p:cNvPr id="16390" name="6 Yuvarlatılmış Dikdörtgen"/>
          <p:cNvSpPr>
            <a:spLocks noChangeArrowheads="1"/>
          </p:cNvSpPr>
          <p:nvPr/>
        </p:nvSpPr>
        <p:spPr bwMode="auto">
          <a:xfrm>
            <a:off x="428625" y="571500"/>
            <a:ext cx="8072438" cy="5572125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buFont typeface="Arial" charset="0"/>
              <a:buChar char="•"/>
            </a:pPr>
            <a:endParaRPr lang="tr-TR" sz="3200">
              <a:solidFill>
                <a:srgbClr val="008000"/>
              </a:solidFill>
              <a:latin typeface="Calibri" pitchFamily="34" charset="0"/>
            </a:endParaRPr>
          </a:p>
        </p:txBody>
      </p:sp>
      <p:sp>
        <p:nvSpPr>
          <p:cNvPr id="16391" name="6 Dikdörtgen"/>
          <p:cNvSpPr>
            <a:spLocks noChangeArrowheads="1"/>
          </p:cNvSpPr>
          <p:nvPr/>
        </p:nvSpPr>
        <p:spPr bwMode="auto">
          <a:xfrm>
            <a:off x="2000250" y="571500"/>
            <a:ext cx="542925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u="sng">
                <a:solidFill>
                  <a:srgbClr val="FF6600"/>
                </a:solidFill>
                <a:latin typeface="Lucida Calligraphy" pitchFamily="66" charset="0"/>
              </a:rPr>
              <a:t>2</a:t>
            </a:r>
            <a:r>
              <a:rPr lang="tr-TR" sz="4000" u="sng">
                <a:solidFill>
                  <a:srgbClr val="FF6600"/>
                </a:solidFill>
                <a:latin typeface="Lucida Calligraphy" pitchFamily="66" charset="0"/>
              </a:rPr>
              <a:t>2nd of</a:t>
            </a:r>
            <a:r>
              <a:rPr lang="en-US" sz="4000" u="sng">
                <a:solidFill>
                  <a:srgbClr val="FF6600"/>
                </a:solidFill>
                <a:latin typeface="Lucida Calligraphy" pitchFamily="66" charset="0"/>
              </a:rPr>
              <a:t> April</a:t>
            </a:r>
            <a:r>
              <a:rPr lang="tr-TR" sz="4000" u="sng">
                <a:solidFill>
                  <a:srgbClr val="FF6600"/>
                </a:solidFill>
                <a:latin typeface="Lucida Calligraphy" pitchFamily="66" charset="0"/>
              </a:rPr>
              <a:t>, 2010</a:t>
            </a:r>
            <a:endParaRPr lang="en-US" sz="4000" u="sng">
              <a:solidFill>
                <a:srgbClr val="FF6600"/>
              </a:solidFill>
              <a:latin typeface="Lucida Calligraphy" pitchFamily="66" charset="0"/>
            </a:endParaRPr>
          </a:p>
          <a:p>
            <a:r>
              <a:rPr lang="en-US">
                <a:latin typeface="Lucida Calligraphy" pitchFamily="66" charset="0"/>
              </a:rPr>
              <a:t> </a:t>
            </a:r>
          </a:p>
        </p:txBody>
      </p:sp>
      <p:sp>
        <p:nvSpPr>
          <p:cNvPr id="16392" name="7 Dikdörtgen"/>
          <p:cNvSpPr>
            <a:spLocks noChangeArrowheads="1"/>
          </p:cNvSpPr>
          <p:nvPr/>
        </p:nvSpPr>
        <p:spPr bwMode="auto">
          <a:xfrm>
            <a:off x="928688" y="1500188"/>
            <a:ext cx="714375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solidFill>
                  <a:srgbClr val="008000"/>
                </a:solidFill>
                <a:latin typeface="Lucida Calligraphy" pitchFamily="66" charset="0"/>
              </a:rPr>
              <a:t>Celebration of Children Fest</a:t>
            </a:r>
            <a:endParaRPr lang="tr-TR" sz="2400" dirty="0">
              <a:solidFill>
                <a:srgbClr val="008000"/>
              </a:solidFill>
              <a:latin typeface="Lucida Calligraphy" pitchFamily="66" charset="0"/>
            </a:endParaRPr>
          </a:p>
          <a:p>
            <a:pPr algn="ctr"/>
            <a:r>
              <a:rPr lang="tr-TR" sz="2400" dirty="0">
                <a:solidFill>
                  <a:srgbClr val="008000"/>
                </a:solidFill>
                <a:latin typeface="Lucida Calligraphy" pitchFamily="66" charset="0"/>
              </a:rPr>
              <a:t>at </a:t>
            </a:r>
            <a:r>
              <a:rPr lang="tr-TR" sz="2400" dirty="0" smtClean="0">
                <a:solidFill>
                  <a:srgbClr val="008000"/>
                </a:solidFill>
                <a:latin typeface="Lucida Calligraphy" pitchFamily="66" charset="0"/>
              </a:rPr>
              <a:t>BEYKOZ </a:t>
            </a:r>
            <a:r>
              <a:rPr lang="tr-TR" sz="2400" dirty="0">
                <a:solidFill>
                  <a:srgbClr val="008000"/>
                </a:solidFill>
                <a:latin typeface="Lucida Calligraphy" pitchFamily="66" charset="0"/>
              </a:rPr>
              <a:t>DOĞA PRIMARY </a:t>
            </a:r>
          </a:p>
          <a:p>
            <a:pPr algn="ctr"/>
            <a:r>
              <a:rPr lang="tr-TR" sz="2400" dirty="0">
                <a:solidFill>
                  <a:srgbClr val="008000"/>
                </a:solidFill>
                <a:latin typeface="Lucida Calligraphy" pitchFamily="66" charset="0"/>
              </a:rPr>
              <a:t>SCHOOL</a:t>
            </a:r>
          </a:p>
          <a:p>
            <a:pPr algn="ctr"/>
            <a:endParaRPr lang="tr-TR" sz="2400" dirty="0">
              <a:solidFill>
                <a:srgbClr val="008000"/>
              </a:solidFill>
              <a:latin typeface="Lucida Calligraphy" pitchFamily="66" charset="0"/>
            </a:endParaRPr>
          </a:p>
          <a:p>
            <a:pPr algn="ctr"/>
            <a:endParaRPr lang="tr-TR" sz="2400" dirty="0">
              <a:solidFill>
                <a:srgbClr val="008000"/>
              </a:solidFill>
              <a:latin typeface="Lucida Calligraphy" pitchFamily="66" charset="0"/>
            </a:endParaRPr>
          </a:p>
          <a:p>
            <a:pPr algn="ctr"/>
            <a:endParaRPr lang="en-US" sz="2400" dirty="0">
              <a:solidFill>
                <a:srgbClr val="008000"/>
              </a:solidFill>
              <a:latin typeface="Lucida Calligraphy" pitchFamily="66" charset="0"/>
            </a:endParaRPr>
          </a:p>
        </p:txBody>
      </p:sp>
      <p:pic>
        <p:nvPicPr>
          <p:cNvPr id="16393" name="Picture 12" descr="http://img.blogcu.com/uploads/meralsa_4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50" y="4286250"/>
            <a:ext cx="1928813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6" name="Picture 14" descr="http://img03.blogcu.com/images/s/a/n/sancaktepe7e/2008_04_23_03_23_nisan_senligi_12387341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257306"/>
            <a:ext cx="1928826" cy="2171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808" name="Picture 16" descr="http://www.mek.k12.tr/images/tanitim/Bodrum_Etkinlikler_2006_2007/Songuncelemeler/23%20nisan%20kutlamalar%C4%B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4214818"/>
            <a:ext cx="2000264" cy="206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810" name="Picture 18" descr="http://salpazari.meb.gov.tr/haber/resim/23%20Nisa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71736" y="2500306"/>
            <a:ext cx="3724275" cy="3705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812" name="Picture 20" descr="http://www.mek.k12.tr/images/tanitim/Bodrum_Etkinlikler_2006_2007/Songuncelemeler/23%20nisan%20kutlamalar%C4%B1%20(2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16" y="1357298"/>
            <a:ext cx="1928826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tr-TR" smtClean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tr-TR" smtClean="0"/>
          </a:p>
        </p:txBody>
      </p:sp>
      <p:pic>
        <p:nvPicPr>
          <p:cNvPr id="17412" name="Picture 4" descr="doğa arka pl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938"/>
            <a:ext cx="9144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5 Yuvarlatılmış Dikdörtgen"/>
          <p:cNvSpPr>
            <a:spLocks noChangeArrowheads="1"/>
          </p:cNvSpPr>
          <p:nvPr/>
        </p:nvSpPr>
        <p:spPr bwMode="auto">
          <a:xfrm>
            <a:off x="1285875" y="428625"/>
            <a:ext cx="6215063" cy="1143000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tr-TR" sz="4000">
              <a:solidFill>
                <a:srgbClr val="008000"/>
              </a:solidFill>
              <a:latin typeface="Calibri" pitchFamily="34" charset="0"/>
            </a:endParaRPr>
          </a:p>
        </p:txBody>
      </p:sp>
      <p:sp>
        <p:nvSpPr>
          <p:cNvPr id="17414" name="6 Yuvarlatılmış Dikdörtgen"/>
          <p:cNvSpPr>
            <a:spLocks noChangeArrowheads="1"/>
          </p:cNvSpPr>
          <p:nvPr/>
        </p:nvSpPr>
        <p:spPr bwMode="auto">
          <a:xfrm>
            <a:off x="428625" y="571500"/>
            <a:ext cx="8072438" cy="5572125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buFont typeface="Arial" charset="0"/>
              <a:buChar char="•"/>
            </a:pPr>
            <a:endParaRPr lang="tr-TR" sz="3200">
              <a:solidFill>
                <a:srgbClr val="008000"/>
              </a:solidFill>
              <a:latin typeface="Calibri" pitchFamily="34" charset="0"/>
            </a:endParaRPr>
          </a:p>
        </p:txBody>
      </p:sp>
      <p:sp>
        <p:nvSpPr>
          <p:cNvPr id="17415" name="6 Dikdörtgen"/>
          <p:cNvSpPr>
            <a:spLocks noChangeArrowheads="1"/>
          </p:cNvSpPr>
          <p:nvPr/>
        </p:nvSpPr>
        <p:spPr bwMode="auto">
          <a:xfrm>
            <a:off x="1643063" y="428625"/>
            <a:ext cx="54292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u="sng">
                <a:solidFill>
                  <a:srgbClr val="FF6600"/>
                </a:solidFill>
                <a:latin typeface="Lucida Calligraphy" pitchFamily="66" charset="0"/>
              </a:rPr>
              <a:t>2</a:t>
            </a:r>
            <a:r>
              <a:rPr lang="tr-TR" sz="4000" u="sng">
                <a:solidFill>
                  <a:srgbClr val="FF6600"/>
                </a:solidFill>
                <a:latin typeface="Lucida Calligraphy" pitchFamily="66" charset="0"/>
              </a:rPr>
              <a:t>3rd of</a:t>
            </a:r>
            <a:r>
              <a:rPr lang="en-US" sz="4000" u="sng">
                <a:solidFill>
                  <a:srgbClr val="FF6600"/>
                </a:solidFill>
                <a:latin typeface="Lucida Calligraphy" pitchFamily="66" charset="0"/>
              </a:rPr>
              <a:t> April</a:t>
            </a:r>
            <a:r>
              <a:rPr lang="tr-TR" sz="4000" u="sng">
                <a:solidFill>
                  <a:srgbClr val="FF6600"/>
                </a:solidFill>
                <a:latin typeface="Lucida Calligraphy" pitchFamily="66" charset="0"/>
              </a:rPr>
              <a:t>, 2010</a:t>
            </a:r>
            <a:endParaRPr lang="en-US" sz="4000" u="sng">
              <a:solidFill>
                <a:srgbClr val="FF6600"/>
              </a:solidFill>
              <a:latin typeface="Lucida Calligraphy" pitchFamily="66" charset="0"/>
            </a:endParaRPr>
          </a:p>
          <a:p>
            <a:r>
              <a:rPr lang="en-US" sz="4000" u="sng">
                <a:latin typeface="Lucida Calligraphy" pitchFamily="66" charset="0"/>
              </a:rPr>
              <a:t> </a:t>
            </a:r>
          </a:p>
        </p:txBody>
      </p:sp>
      <p:sp>
        <p:nvSpPr>
          <p:cNvPr id="17416" name="7 Dikdörtgen"/>
          <p:cNvSpPr>
            <a:spLocks noChangeArrowheads="1"/>
          </p:cNvSpPr>
          <p:nvPr/>
        </p:nvSpPr>
        <p:spPr bwMode="auto">
          <a:xfrm>
            <a:off x="2143125" y="1571625"/>
            <a:ext cx="51435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400" dirty="0" err="1">
                <a:solidFill>
                  <a:srgbClr val="008000"/>
                </a:solidFill>
                <a:latin typeface="Lucida Calligraphy" pitchFamily="66" charset="0"/>
              </a:rPr>
              <a:t>Celebration</a:t>
            </a:r>
            <a:r>
              <a:rPr lang="tr-TR" sz="2400" dirty="0">
                <a:solidFill>
                  <a:srgbClr val="008000"/>
                </a:solidFill>
                <a:latin typeface="Lucida Calligraphy" pitchFamily="66" charset="0"/>
              </a:rPr>
              <a:t> of </a:t>
            </a:r>
            <a:r>
              <a:rPr lang="tr-TR" sz="2400" dirty="0" err="1">
                <a:solidFill>
                  <a:srgbClr val="008000"/>
                </a:solidFill>
                <a:latin typeface="Lucida Calligraphy" pitchFamily="66" charset="0"/>
              </a:rPr>
              <a:t>Children</a:t>
            </a:r>
            <a:r>
              <a:rPr lang="tr-TR" sz="2400" dirty="0">
                <a:solidFill>
                  <a:srgbClr val="008000"/>
                </a:solidFill>
                <a:latin typeface="Lucida Calligraphy" pitchFamily="66" charset="0"/>
              </a:rPr>
              <a:t> </a:t>
            </a:r>
            <a:r>
              <a:rPr lang="tr-TR" sz="2400" dirty="0" err="1">
                <a:solidFill>
                  <a:srgbClr val="008000"/>
                </a:solidFill>
                <a:latin typeface="Lucida Calligraphy" pitchFamily="66" charset="0"/>
              </a:rPr>
              <a:t>Fest</a:t>
            </a:r>
            <a:r>
              <a:rPr lang="tr-TR" sz="2400" dirty="0">
                <a:solidFill>
                  <a:srgbClr val="008000"/>
                </a:solidFill>
                <a:latin typeface="Lucida Calligraphy" pitchFamily="66" charset="0"/>
              </a:rPr>
              <a:t> </a:t>
            </a:r>
          </a:p>
          <a:p>
            <a:pPr algn="ctr"/>
            <a:r>
              <a:rPr lang="tr-TR" sz="2400" dirty="0">
                <a:solidFill>
                  <a:srgbClr val="008000"/>
                </a:solidFill>
                <a:latin typeface="Lucida Calligraphy" pitchFamily="66" charset="0"/>
              </a:rPr>
              <a:t>in Beykoz </a:t>
            </a:r>
            <a:r>
              <a:rPr lang="tr-TR" sz="2400" dirty="0" err="1" smtClean="0">
                <a:solidFill>
                  <a:srgbClr val="008000"/>
                </a:solidFill>
                <a:latin typeface="Lucida Calligraphy" pitchFamily="66" charset="0"/>
              </a:rPr>
              <a:t>and</a:t>
            </a:r>
            <a:r>
              <a:rPr lang="tr-TR" sz="2400" dirty="0" smtClean="0">
                <a:solidFill>
                  <a:srgbClr val="008000"/>
                </a:solidFill>
                <a:latin typeface="Lucida Calligraphy" pitchFamily="66" charset="0"/>
              </a:rPr>
              <a:t> </a:t>
            </a:r>
            <a:r>
              <a:rPr lang="tr-TR" sz="2400" dirty="0" err="1" smtClean="0">
                <a:solidFill>
                  <a:srgbClr val="008000"/>
                </a:solidFill>
                <a:latin typeface="Lucida Calligraphy" pitchFamily="66" charset="0"/>
              </a:rPr>
              <a:t>the</a:t>
            </a:r>
            <a:endParaRPr lang="en-US" sz="2400" dirty="0">
              <a:solidFill>
                <a:srgbClr val="008000"/>
              </a:solidFill>
              <a:latin typeface="Lucida Calligraphy" pitchFamily="66" charset="0"/>
            </a:endParaRPr>
          </a:p>
          <a:p>
            <a:pPr algn="ctr"/>
            <a:r>
              <a:rPr lang="en-US" sz="2400" dirty="0">
                <a:solidFill>
                  <a:srgbClr val="008000"/>
                </a:solidFill>
                <a:latin typeface="Lucida Calligraphy" pitchFamily="66" charset="0"/>
              </a:rPr>
              <a:t>Performances in shopping </a:t>
            </a:r>
            <a:r>
              <a:rPr lang="en-US" sz="2400" dirty="0" err="1">
                <a:solidFill>
                  <a:srgbClr val="008000"/>
                </a:solidFill>
                <a:latin typeface="Lucida Calligraphy" pitchFamily="66" charset="0"/>
              </a:rPr>
              <a:t>centres</a:t>
            </a:r>
            <a:endParaRPr lang="tr-TR" sz="2400" dirty="0">
              <a:solidFill>
                <a:srgbClr val="008000"/>
              </a:solidFill>
              <a:latin typeface="Lucida Calligraphy" pitchFamily="66" charset="0"/>
            </a:endParaRPr>
          </a:p>
          <a:p>
            <a:pPr algn="ctr"/>
            <a:endParaRPr lang="tr-TR" sz="2400" dirty="0">
              <a:solidFill>
                <a:srgbClr val="008000"/>
              </a:solidFill>
              <a:latin typeface="Lucida Calligraphy" pitchFamily="66" charset="0"/>
            </a:endParaRPr>
          </a:p>
          <a:p>
            <a:pPr algn="ctr"/>
            <a:endParaRPr lang="en-US" sz="2400" dirty="0">
              <a:solidFill>
                <a:srgbClr val="008000"/>
              </a:solidFill>
              <a:latin typeface="Lucida Calligraphy" pitchFamily="66" charset="0"/>
            </a:endParaRPr>
          </a:p>
          <a:p>
            <a:pPr algn="ctr"/>
            <a:r>
              <a:rPr lang="en-US" sz="2400" dirty="0" smtClean="0">
                <a:solidFill>
                  <a:srgbClr val="008000"/>
                </a:solidFill>
                <a:latin typeface="Lucida Calligraphy" pitchFamily="66" charset="0"/>
              </a:rPr>
              <a:t>Shopping</a:t>
            </a:r>
            <a:endParaRPr lang="tr-TR" sz="2400" dirty="0" smtClean="0">
              <a:solidFill>
                <a:srgbClr val="008000"/>
              </a:solidFill>
              <a:latin typeface="Lucida Calligraphy" pitchFamily="66" charset="0"/>
            </a:endParaRPr>
          </a:p>
          <a:p>
            <a:pPr algn="ctr"/>
            <a:r>
              <a:rPr lang="tr-TR" sz="2400" dirty="0" err="1" smtClean="0">
                <a:solidFill>
                  <a:srgbClr val="008000"/>
                </a:solidFill>
                <a:latin typeface="Lucida Calligraphy" pitchFamily="66" charset="0"/>
              </a:rPr>
              <a:t>centre</a:t>
            </a:r>
            <a:endParaRPr lang="tr-TR" sz="2400" dirty="0">
              <a:solidFill>
                <a:srgbClr val="008000"/>
              </a:solidFill>
              <a:latin typeface="Lucida Calligraphy" pitchFamily="66" charset="0"/>
            </a:endParaRPr>
          </a:p>
          <a:p>
            <a:pPr algn="ctr"/>
            <a:endParaRPr lang="tr-TR" sz="2400" dirty="0">
              <a:solidFill>
                <a:srgbClr val="008000"/>
              </a:solidFill>
              <a:latin typeface="Lucida Calligraphy" pitchFamily="66" charset="0"/>
            </a:endParaRPr>
          </a:p>
          <a:p>
            <a:pPr algn="ctr"/>
            <a:endParaRPr lang="en-US" sz="2400" dirty="0">
              <a:solidFill>
                <a:srgbClr val="008000"/>
              </a:solidFill>
              <a:latin typeface="Lucida Calligraphy" pitchFamily="66" charset="0"/>
            </a:endParaRPr>
          </a:p>
          <a:p>
            <a:pPr algn="ctr"/>
            <a:r>
              <a:rPr lang="en-US" sz="2400" dirty="0">
                <a:solidFill>
                  <a:srgbClr val="008000"/>
                </a:solidFill>
                <a:latin typeface="Lucida Calligraphy" pitchFamily="66" charset="0"/>
              </a:rPr>
              <a:t>Closing Party &amp; Ceremony</a:t>
            </a:r>
            <a:r>
              <a:rPr lang="tr-TR" sz="2400" dirty="0">
                <a:solidFill>
                  <a:srgbClr val="008000"/>
                </a:solidFill>
                <a:latin typeface="Lucida Calligraphy" pitchFamily="66" charset="0"/>
              </a:rPr>
              <a:t> at BEYKOZ DOĞA PRIMARY SCHOOL</a:t>
            </a:r>
            <a:endParaRPr lang="en-US" sz="2400" dirty="0">
              <a:solidFill>
                <a:srgbClr val="008000"/>
              </a:solidFill>
              <a:latin typeface="Lucida Calligraphy" pitchFamily="66" charset="0"/>
            </a:endParaRPr>
          </a:p>
        </p:txBody>
      </p:sp>
      <p:pic>
        <p:nvPicPr>
          <p:cNvPr id="9" name="Picture 7" descr="23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143248"/>
            <a:ext cx="2934837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8" descr="4U1F3P4R2C0G3H9X8A9G5K2S4X8G7N8X0V7H9Q0S9D7H9J3N5B6H1L9T1Z5I4O1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3214686"/>
            <a:ext cx="2872681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1071546"/>
            <a:ext cx="1928826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32" name="Picture 16"/>
          <p:cNvPicPr>
            <a:picLocks noChangeAspect="1" noChangeArrowheads="1"/>
          </p:cNvPicPr>
          <p:nvPr/>
        </p:nvPicPr>
        <p:blipFill>
          <a:blip r:embed="rId6" cstate="print"/>
          <a:srcRect t="32927" r="72049" b="26828"/>
          <a:stretch>
            <a:fillRect/>
          </a:stretch>
        </p:blipFill>
        <p:spPr bwMode="auto">
          <a:xfrm>
            <a:off x="7000892" y="1000108"/>
            <a:ext cx="1785950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tr-TR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tr-TR" smtClean="0"/>
          </a:p>
        </p:txBody>
      </p:sp>
      <p:pic>
        <p:nvPicPr>
          <p:cNvPr id="2052" name="Picture 4" descr="doğa arka pl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7 Yuvarlatılmış Dikdörtgen"/>
          <p:cNvSpPr>
            <a:spLocks noChangeArrowheads="1"/>
          </p:cNvSpPr>
          <p:nvPr/>
        </p:nvSpPr>
        <p:spPr bwMode="auto">
          <a:xfrm>
            <a:off x="285750" y="285750"/>
            <a:ext cx="8643938" cy="41433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FF6600"/>
                </a:solidFill>
                <a:latin typeface="Lucida Calligraphy" pitchFamily="66" charset="0"/>
              </a:rPr>
              <a:t>We </a:t>
            </a:r>
            <a:r>
              <a:rPr lang="tr-TR" sz="3600" b="1" dirty="0" err="1" smtClean="0">
                <a:solidFill>
                  <a:srgbClr val="FF6600"/>
                </a:solidFill>
                <a:latin typeface="Lucida Calligraphy" pitchFamily="66" charset="0"/>
              </a:rPr>
              <a:t>will</a:t>
            </a:r>
            <a:r>
              <a:rPr lang="tr-TR" sz="3600" b="1" dirty="0" smtClean="0">
                <a:solidFill>
                  <a:srgbClr val="FF6600"/>
                </a:solidFill>
                <a:latin typeface="Lucida Calligraphy" pitchFamily="66" charset="0"/>
              </a:rPr>
              <a:t> be </a:t>
            </a:r>
            <a:r>
              <a:rPr lang="tr-TR" sz="3600" b="1" dirty="0" err="1" smtClean="0">
                <a:solidFill>
                  <a:srgbClr val="FF6600"/>
                </a:solidFill>
                <a:latin typeface="Lucida Calligraphy" pitchFamily="66" charset="0"/>
              </a:rPr>
              <a:t>happy</a:t>
            </a:r>
            <a:r>
              <a:rPr lang="en-US" sz="3600" b="1" dirty="0" smtClean="0">
                <a:solidFill>
                  <a:srgbClr val="FF6600"/>
                </a:solidFill>
                <a:latin typeface="Lucida Calligraphy" pitchFamily="66" charset="0"/>
              </a:rPr>
              <a:t> to host your school for the celebrations of </a:t>
            </a:r>
            <a:endParaRPr lang="tr-TR" sz="3600" b="1" dirty="0" smtClean="0">
              <a:solidFill>
                <a:srgbClr val="FF6600"/>
              </a:solidFill>
              <a:latin typeface="Lucida Calligraphy" pitchFamily="66" charset="0"/>
            </a:endParaRPr>
          </a:p>
          <a:p>
            <a:pPr algn="ctr"/>
            <a:r>
              <a:rPr lang="en-US" sz="3600" b="1" dirty="0" smtClean="0">
                <a:solidFill>
                  <a:srgbClr val="FF6600"/>
                </a:solidFill>
                <a:latin typeface="Lucida Calligraphy" pitchFamily="66" charset="0"/>
              </a:rPr>
              <a:t>April 23</a:t>
            </a:r>
            <a:r>
              <a:rPr lang="en-US" sz="3600" b="1" baseline="30000" dirty="0" smtClean="0">
                <a:solidFill>
                  <a:srgbClr val="FF6600"/>
                </a:solidFill>
                <a:latin typeface="Lucida Calligraphy" pitchFamily="66" charset="0"/>
              </a:rPr>
              <a:t>rd</a:t>
            </a:r>
            <a:r>
              <a:rPr lang="en-US" sz="3600" b="1" dirty="0" smtClean="0">
                <a:solidFill>
                  <a:srgbClr val="FF6600"/>
                </a:solidFill>
                <a:latin typeface="Lucida Calligraphy" pitchFamily="66" charset="0"/>
              </a:rPr>
              <a:t>, </a:t>
            </a:r>
            <a:endParaRPr lang="tr-TR" sz="3600" b="1" dirty="0" smtClean="0">
              <a:solidFill>
                <a:srgbClr val="FF6600"/>
              </a:solidFill>
              <a:latin typeface="Lucida Calligraphy" pitchFamily="66" charset="0"/>
            </a:endParaRPr>
          </a:p>
          <a:p>
            <a:pPr algn="ctr"/>
            <a:r>
              <a:rPr lang="en-US" sz="3600" b="1" dirty="0" smtClean="0">
                <a:solidFill>
                  <a:srgbClr val="FF6600"/>
                </a:solidFill>
                <a:latin typeface="Lucida Calligraphy" pitchFamily="66" charset="0"/>
              </a:rPr>
              <a:t>National Sovereignty and Children’s Day.</a:t>
            </a:r>
            <a:r>
              <a:rPr lang="tr-TR" sz="3600" b="1" dirty="0" smtClean="0">
                <a:solidFill>
                  <a:srgbClr val="FF6600"/>
                </a:solidFill>
                <a:latin typeface="Lucida Calligraphy" pitchFamily="66" charset="0"/>
                <a:sym typeface="Wingdings" pitchFamily="2" charset="2"/>
              </a:rPr>
              <a:t> </a:t>
            </a:r>
            <a:endParaRPr lang="tr-TR" sz="3600" b="1" dirty="0" smtClean="0">
              <a:solidFill>
                <a:srgbClr val="FF6600"/>
              </a:solidFill>
              <a:latin typeface="Lucida Calligraphy" pitchFamily="66" charset="0"/>
            </a:endParaRPr>
          </a:p>
        </p:txBody>
      </p:sp>
      <p:pic>
        <p:nvPicPr>
          <p:cNvPr id="205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75" y="3643313"/>
            <a:ext cx="1857375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tr-TR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tr-TR" smtClean="0"/>
          </a:p>
        </p:txBody>
      </p:sp>
      <p:pic>
        <p:nvPicPr>
          <p:cNvPr id="3076" name="Picture 4" descr="doğa arka pl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938"/>
            <a:ext cx="9144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5 Yuvarlatılmış Dikdörtgen"/>
          <p:cNvSpPr>
            <a:spLocks noChangeArrowheads="1"/>
          </p:cNvSpPr>
          <p:nvPr/>
        </p:nvSpPr>
        <p:spPr bwMode="auto">
          <a:xfrm>
            <a:off x="1285875" y="428625"/>
            <a:ext cx="6215063" cy="1143000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tr-TR" sz="4000">
              <a:solidFill>
                <a:srgbClr val="008000"/>
              </a:solidFill>
              <a:latin typeface="Calibri" pitchFamily="34" charset="0"/>
            </a:endParaRPr>
          </a:p>
        </p:txBody>
      </p:sp>
      <p:sp>
        <p:nvSpPr>
          <p:cNvPr id="3078" name="6 Yuvarlatılmış Dikdörtgen"/>
          <p:cNvSpPr>
            <a:spLocks noChangeArrowheads="1"/>
          </p:cNvSpPr>
          <p:nvPr/>
        </p:nvSpPr>
        <p:spPr bwMode="auto">
          <a:xfrm>
            <a:off x="428625" y="571500"/>
            <a:ext cx="8072438" cy="5572125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buFont typeface="Arial" charset="0"/>
              <a:buChar char="•"/>
            </a:pPr>
            <a:endParaRPr lang="tr-TR" sz="3200">
              <a:solidFill>
                <a:srgbClr val="008000"/>
              </a:solidFill>
              <a:latin typeface="Calibri" pitchFamily="34" charset="0"/>
            </a:endParaRPr>
          </a:p>
        </p:txBody>
      </p:sp>
      <p:sp>
        <p:nvSpPr>
          <p:cNvPr id="3079" name="7 Metin kutusu"/>
          <p:cNvSpPr txBox="1">
            <a:spLocks noChangeArrowheads="1"/>
          </p:cNvSpPr>
          <p:nvPr/>
        </p:nvSpPr>
        <p:spPr bwMode="auto">
          <a:xfrm>
            <a:off x="214313" y="285750"/>
            <a:ext cx="8715375" cy="674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tr-TR" sz="5400">
              <a:solidFill>
                <a:srgbClr val="FF6600"/>
              </a:solidFill>
              <a:latin typeface="Lucida Calligraphy" pitchFamily="66" charset="0"/>
            </a:endParaRPr>
          </a:p>
          <a:p>
            <a:pPr algn="ctr"/>
            <a:r>
              <a:rPr lang="en-US" sz="5400">
                <a:solidFill>
                  <a:srgbClr val="FF6600"/>
                </a:solidFill>
                <a:latin typeface="Lucida Calligraphy" pitchFamily="66" charset="0"/>
              </a:rPr>
              <a:t>We </a:t>
            </a:r>
            <a:r>
              <a:rPr lang="tr-TR" sz="5400">
                <a:solidFill>
                  <a:srgbClr val="FF6600"/>
                </a:solidFill>
                <a:latin typeface="Lucida Calligraphy" pitchFamily="66" charset="0"/>
              </a:rPr>
              <a:t>are happy</a:t>
            </a:r>
            <a:r>
              <a:rPr lang="en-US" sz="5400">
                <a:solidFill>
                  <a:srgbClr val="FF6600"/>
                </a:solidFill>
                <a:latin typeface="Lucida Calligraphy" pitchFamily="66" charset="0"/>
              </a:rPr>
              <a:t> to host your school for the celebrations of </a:t>
            </a:r>
            <a:endParaRPr lang="tr-TR" sz="5400">
              <a:solidFill>
                <a:srgbClr val="FF6600"/>
              </a:solidFill>
              <a:latin typeface="Lucida Calligraphy" pitchFamily="66" charset="0"/>
            </a:endParaRPr>
          </a:p>
          <a:p>
            <a:pPr algn="ctr"/>
            <a:r>
              <a:rPr lang="en-US" sz="5400">
                <a:solidFill>
                  <a:srgbClr val="FF6600"/>
                </a:solidFill>
                <a:latin typeface="Lucida Calligraphy" pitchFamily="66" charset="0"/>
              </a:rPr>
              <a:t>April 23</a:t>
            </a:r>
            <a:r>
              <a:rPr lang="en-US" sz="5400" baseline="30000">
                <a:solidFill>
                  <a:srgbClr val="FF6600"/>
                </a:solidFill>
                <a:latin typeface="Lucida Calligraphy" pitchFamily="66" charset="0"/>
              </a:rPr>
              <a:t>rd</a:t>
            </a:r>
            <a:r>
              <a:rPr lang="en-US" sz="5400">
                <a:solidFill>
                  <a:srgbClr val="FF6600"/>
                </a:solidFill>
                <a:latin typeface="Lucida Calligraphy" pitchFamily="66" charset="0"/>
              </a:rPr>
              <a:t>, </a:t>
            </a:r>
            <a:endParaRPr lang="tr-TR" sz="5400">
              <a:solidFill>
                <a:srgbClr val="FF6600"/>
              </a:solidFill>
              <a:latin typeface="Lucida Calligraphy" pitchFamily="66" charset="0"/>
            </a:endParaRPr>
          </a:p>
          <a:p>
            <a:pPr algn="ctr"/>
            <a:r>
              <a:rPr lang="en-US" sz="5400">
                <a:solidFill>
                  <a:srgbClr val="FF6600"/>
                </a:solidFill>
                <a:latin typeface="Lucida Calligraphy" pitchFamily="66" charset="0"/>
              </a:rPr>
              <a:t>National Sovereignty and Children’s Day.</a:t>
            </a:r>
            <a:endParaRPr lang="tr-TR" sz="5400">
              <a:solidFill>
                <a:srgbClr val="FF6600"/>
              </a:solidFill>
              <a:latin typeface="Lucida Calligraphy" pitchFamily="66" charset="0"/>
            </a:endParaRPr>
          </a:p>
          <a:p>
            <a:endParaRPr lang="en-US" sz="5400">
              <a:latin typeface="Lucida Calligraphy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tr-TR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tr-TR" smtClean="0"/>
          </a:p>
        </p:txBody>
      </p:sp>
      <p:pic>
        <p:nvPicPr>
          <p:cNvPr id="4100" name="Picture 4" descr="doğa arka pl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938"/>
            <a:ext cx="9144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5 Yuvarlatılmış Dikdörtgen"/>
          <p:cNvSpPr>
            <a:spLocks noChangeArrowheads="1"/>
          </p:cNvSpPr>
          <p:nvPr/>
        </p:nvSpPr>
        <p:spPr bwMode="auto">
          <a:xfrm>
            <a:off x="1285875" y="428625"/>
            <a:ext cx="6215063" cy="1143000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tr-TR" sz="4000">
              <a:solidFill>
                <a:srgbClr val="008000"/>
              </a:solidFill>
              <a:latin typeface="Calibri" pitchFamily="34" charset="0"/>
            </a:endParaRPr>
          </a:p>
        </p:txBody>
      </p:sp>
      <p:sp>
        <p:nvSpPr>
          <p:cNvPr id="4102" name="6 Yuvarlatılmış Dikdörtgen"/>
          <p:cNvSpPr>
            <a:spLocks noChangeArrowheads="1"/>
          </p:cNvSpPr>
          <p:nvPr/>
        </p:nvSpPr>
        <p:spPr bwMode="auto">
          <a:xfrm>
            <a:off x="428625" y="571500"/>
            <a:ext cx="8072438" cy="5572125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buFont typeface="Arial" charset="0"/>
              <a:buChar char="•"/>
            </a:pPr>
            <a:endParaRPr lang="tr-TR" sz="3200">
              <a:solidFill>
                <a:srgbClr val="008000"/>
              </a:solidFill>
              <a:latin typeface="Calibri" pitchFamily="34" charset="0"/>
            </a:endParaRPr>
          </a:p>
        </p:txBody>
      </p:sp>
      <p:sp>
        <p:nvSpPr>
          <p:cNvPr id="4103" name="6 Metin kutusu"/>
          <p:cNvSpPr txBox="1">
            <a:spLocks noChangeArrowheads="1"/>
          </p:cNvSpPr>
          <p:nvPr/>
        </p:nvSpPr>
        <p:spPr bwMode="auto">
          <a:xfrm>
            <a:off x="1214438" y="285750"/>
            <a:ext cx="6429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3600" dirty="0">
                <a:solidFill>
                  <a:srgbClr val="008000"/>
                </a:solidFill>
                <a:latin typeface="Algerian" pitchFamily="82" charset="0"/>
              </a:rPr>
              <a:t>CELEBRATIONS IN </a:t>
            </a:r>
            <a:r>
              <a:rPr lang="tr-TR" sz="3600" dirty="0" smtClean="0">
                <a:solidFill>
                  <a:srgbClr val="008000"/>
                </a:solidFill>
                <a:latin typeface="Algerian" pitchFamily="82" charset="0"/>
              </a:rPr>
              <a:t>2011</a:t>
            </a:r>
            <a:endParaRPr lang="en-US" sz="3600" dirty="0">
              <a:solidFill>
                <a:srgbClr val="008000"/>
              </a:solidFill>
              <a:latin typeface="Algerian" pitchFamily="82" charset="0"/>
            </a:endParaRPr>
          </a:p>
        </p:txBody>
      </p:sp>
      <p:pic>
        <p:nvPicPr>
          <p:cNvPr id="1026" name="Picture 2" descr="G:\All About Me\MY PHOTOS\23 Nisan 2011\P10004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980728"/>
            <a:ext cx="7228384" cy="5421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tr-TR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tr-TR" smtClean="0"/>
          </a:p>
        </p:txBody>
      </p:sp>
      <p:pic>
        <p:nvPicPr>
          <p:cNvPr id="5124" name="Picture 4" descr="doğa arka pl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938"/>
            <a:ext cx="9144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5 Yuvarlatılmış Dikdörtgen"/>
          <p:cNvSpPr>
            <a:spLocks noChangeArrowheads="1"/>
          </p:cNvSpPr>
          <p:nvPr/>
        </p:nvSpPr>
        <p:spPr bwMode="auto">
          <a:xfrm>
            <a:off x="1285875" y="428625"/>
            <a:ext cx="6215063" cy="1143000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tr-TR" sz="4000">
              <a:solidFill>
                <a:srgbClr val="008000"/>
              </a:solidFill>
              <a:latin typeface="Calibri" pitchFamily="34" charset="0"/>
            </a:endParaRPr>
          </a:p>
        </p:txBody>
      </p:sp>
      <p:sp>
        <p:nvSpPr>
          <p:cNvPr id="5126" name="6 Yuvarlatılmış Dikdörtgen"/>
          <p:cNvSpPr>
            <a:spLocks noChangeArrowheads="1"/>
          </p:cNvSpPr>
          <p:nvPr/>
        </p:nvSpPr>
        <p:spPr bwMode="auto">
          <a:xfrm>
            <a:off x="428625" y="571500"/>
            <a:ext cx="8072438" cy="5572125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buFont typeface="Arial" charset="0"/>
              <a:buChar char="•"/>
            </a:pPr>
            <a:endParaRPr lang="tr-TR" sz="3200">
              <a:solidFill>
                <a:srgbClr val="008000"/>
              </a:solidFill>
              <a:latin typeface="Calibri" pitchFamily="34" charset="0"/>
            </a:endParaRPr>
          </a:p>
        </p:txBody>
      </p:sp>
      <p:sp>
        <p:nvSpPr>
          <p:cNvPr id="5133" name="6 Metin kutusu"/>
          <p:cNvSpPr txBox="1">
            <a:spLocks noChangeArrowheads="1"/>
          </p:cNvSpPr>
          <p:nvPr/>
        </p:nvSpPr>
        <p:spPr bwMode="auto">
          <a:xfrm>
            <a:off x="1214438" y="285750"/>
            <a:ext cx="6429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3600" dirty="0">
                <a:solidFill>
                  <a:srgbClr val="008000"/>
                </a:solidFill>
                <a:latin typeface="Algerian" pitchFamily="82" charset="0"/>
              </a:rPr>
              <a:t>CELEBRATIONS IN </a:t>
            </a:r>
            <a:r>
              <a:rPr lang="tr-TR" sz="3600" dirty="0" smtClean="0">
                <a:solidFill>
                  <a:srgbClr val="008000"/>
                </a:solidFill>
                <a:latin typeface="Algerian" pitchFamily="82" charset="0"/>
              </a:rPr>
              <a:t>2011</a:t>
            </a:r>
            <a:endParaRPr lang="en-US" sz="3600" dirty="0">
              <a:solidFill>
                <a:srgbClr val="008000"/>
              </a:solidFill>
              <a:latin typeface="Algerian" pitchFamily="82" charset="0"/>
            </a:endParaRPr>
          </a:p>
        </p:txBody>
      </p:sp>
      <p:pic>
        <p:nvPicPr>
          <p:cNvPr id="2050" name="Picture 2" descr="G:\All About Me\MY PHOTOS\23 Nisan 2011\P10004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980728"/>
            <a:ext cx="7056784" cy="5292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tr-TR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tr-TR" smtClean="0"/>
          </a:p>
        </p:txBody>
      </p:sp>
      <p:pic>
        <p:nvPicPr>
          <p:cNvPr id="6148" name="Picture 4" descr="doğa arka pl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938"/>
            <a:ext cx="9144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5 Yuvarlatılmış Dikdörtgen"/>
          <p:cNvSpPr>
            <a:spLocks noChangeArrowheads="1"/>
          </p:cNvSpPr>
          <p:nvPr/>
        </p:nvSpPr>
        <p:spPr bwMode="auto">
          <a:xfrm>
            <a:off x="1285875" y="428625"/>
            <a:ext cx="6215063" cy="1143000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tr-TR" sz="4000">
              <a:solidFill>
                <a:srgbClr val="008000"/>
              </a:solidFill>
              <a:latin typeface="Calibri" pitchFamily="34" charset="0"/>
            </a:endParaRPr>
          </a:p>
        </p:txBody>
      </p:sp>
      <p:sp>
        <p:nvSpPr>
          <p:cNvPr id="6150" name="6 Yuvarlatılmış Dikdörtgen"/>
          <p:cNvSpPr>
            <a:spLocks noChangeArrowheads="1"/>
          </p:cNvSpPr>
          <p:nvPr/>
        </p:nvSpPr>
        <p:spPr bwMode="auto">
          <a:xfrm>
            <a:off x="395536" y="548680"/>
            <a:ext cx="8072438" cy="5572125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buFont typeface="Arial" charset="0"/>
              <a:buChar char="•"/>
            </a:pPr>
            <a:endParaRPr lang="tr-TR" sz="3200">
              <a:solidFill>
                <a:srgbClr val="008000"/>
              </a:solidFill>
              <a:latin typeface="Calibri" pitchFamily="34" charset="0"/>
            </a:endParaRPr>
          </a:p>
        </p:txBody>
      </p:sp>
      <p:sp>
        <p:nvSpPr>
          <p:cNvPr id="6151" name="6 Metin kutusu"/>
          <p:cNvSpPr txBox="1">
            <a:spLocks noChangeArrowheads="1"/>
          </p:cNvSpPr>
          <p:nvPr/>
        </p:nvSpPr>
        <p:spPr bwMode="auto">
          <a:xfrm>
            <a:off x="1214438" y="285750"/>
            <a:ext cx="6429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3600" dirty="0">
                <a:solidFill>
                  <a:srgbClr val="008000"/>
                </a:solidFill>
                <a:latin typeface="Algerian" pitchFamily="82" charset="0"/>
              </a:rPr>
              <a:t>CELEBRATIONS IN </a:t>
            </a:r>
            <a:r>
              <a:rPr lang="tr-TR" sz="3600" dirty="0" smtClean="0">
                <a:solidFill>
                  <a:srgbClr val="008000"/>
                </a:solidFill>
                <a:latin typeface="Algerian" pitchFamily="82" charset="0"/>
              </a:rPr>
              <a:t>2011</a:t>
            </a:r>
            <a:endParaRPr lang="en-US" sz="3600" dirty="0">
              <a:solidFill>
                <a:srgbClr val="008000"/>
              </a:solidFill>
              <a:latin typeface="Algerian" pitchFamily="82" charset="0"/>
            </a:endParaRPr>
          </a:p>
        </p:txBody>
      </p:sp>
      <p:pic>
        <p:nvPicPr>
          <p:cNvPr id="3074" name="Picture 2" descr="G:\MASA ÜSTÜÜÜÜ\23 Nisan 2011\P10001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484784"/>
            <a:ext cx="2787133" cy="3312368"/>
          </a:xfrm>
          <a:prstGeom prst="rect">
            <a:avLst/>
          </a:prstGeom>
          <a:noFill/>
        </p:spPr>
      </p:pic>
      <p:pic>
        <p:nvPicPr>
          <p:cNvPr id="3075" name="Picture 3" descr="G:\MASA ÜSTÜÜÜÜ\23 Nisan 2011\P10001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1268760"/>
            <a:ext cx="2376264" cy="2664296"/>
          </a:xfrm>
          <a:prstGeom prst="rect">
            <a:avLst/>
          </a:prstGeom>
          <a:noFill/>
        </p:spPr>
      </p:pic>
      <p:pic>
        <p:nvPicPr>
          <p:cNvPr id="3076" name="Picture 4" descr="G:\MASA ÜSTÜÜÜÜ\23 Nisan 2011\P100016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1628800"/>
            <a:ext cx="3106074" cy="3384376"/>
          </a:xfrm>
          <a:prstGeom prst="rect">
            <a:avLst/>
          </a:prstGeom>
          <a:noFill/>
        </p:spPr>
      </p:pic>
      <p:pic>
        <p:nvPicPr>
          <p:cNvPr id="3077" name="Picture 5" descr="G:\MASA ÜSTÜÜÜÜ\23 Nisan 2011\P100016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99792" y="3789040"/>
            <a:ext cx="3600400" cy="2700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tr-TR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tr-TR" smtClean="0"/>
          </a:p>
        </p:txBody>
      </p:sp>
      <p:pic>
        <p:nvPicPr>
          <p:cNvPr id="7172" name="Picture 4" descr="doğa arka pl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938"/>
            <a:ext cx="9144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5 Yuvarlatılmış Dikdörtgen"/>
          <p:cNvSpPr>
            <a:spLocks noChangeArrowheads="1"/>
          </p:cNvSpPr>
          <p:nvPr/>
        </p:nvSpPr>
        <p:spPr bwMode="auto">
          <a:xfrm>
            <a:off x="1285875" y="428625"/>
            <a:ext cx="6215063" cy="1143000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tr-TR" sz="4000">
              <a:solidFill>
                <a:srgbClr val="008000"/>
              </a:solidFill>
              <a:latin typeface="Calibri" pitchFamily="34" charset="0"/>
            </a:endParaRPr>
          </a:p>
        </p:txBody>
      </p:sp>
      <p:sp>
        <p:nvSpPr>
          <p:cNvPr id="7174" name="6 Yuvarlatılmış Dikdörtgen"/>
          <p:cNvSpPr>
            <a:spLocks noChangeArrowheads="1"/>
          </p:cNvSpPr>
          <p:nvPr/>
        </p:nvSpPr>
        <p:spPr bwMode="auto">
          <a:xfrm>
            <a:off x="428625" y="571500"/>
            <a:ext cx="8072438" cy="5572125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buFont typeface="Arial" charset="0"/>
              <a:buChar char="•"/>
            </a:pPr>
            <a:endParaRPr lang="tr-TR" sz="3200">
              <a:solidFill>
                <a:srgbClr val="008000"/>
              </a:solidFill>
              <a:latin typeface="Calibri" pitchFamily="34" charset="0"/>
            </a:endParaRPr>
          </a:p>
        </p:txBody>
      </p:sp>
      <p:sp>
        <p:nvSpPr>
          <p:cNvPr id="7175" name="6 Metin kutusu"/>
          <p:cNvSpPr txBox="1">
            <a:spLocks noChangeArrowheads="1"/>
          </p:cNvSpPr>
          <p:nvPr/>
        </p:nvSpPr>
        <p:spPr bwMode="auto">
          <a:xfrm>
            <a:off x="1214438" y="285750"/>
            <a:ext cx="6429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3600" dirty="0">
                <a:solidFill>
                  <a:srgbClr val="008000"/>
                </a:solidFill>
                <a:latin typeface="Algerian" pitchFamily="82" charset="0"/>
              </a:rPr>
              <a:t>CELEBRATIONS IN </a:t>
            </a:r>
            <a:r>
              <a:rPr lang="tr-TR" sz="3600" dirty="0" smtClean="0">
                <a:solidFill>
                  <a:srgbClr val="008000"/>
                </a:solidFill>
                <a:latin typeface="Algerian" pitchFamily="82" charset="0"/>
              </a:rPr>
              <a:t>2011</a:t>
            </a:r>
            <a:endParaRPr lang="en-US" sz="3600" dirty="0">
              <a:solidFill>
                <a:srgbClr val="008000"/>
              </a:solidFill>
              <a:latin typeface="Algerian" pitchFamily="82" charset="0"/>
            </a:endParaRPr>
          </a:p>
        </p:txBody>
      </p:sp>
      <p:pic>
        <p:nvPicPr>
          <p:cNvPr id="4098" name="Picture 2" descr="G:\MASA ÜSTÜÜÜÜ\23 Nisan 2011\P10001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052736"/>
            <a:ext cx="4320480" cy="3240360"/>
          </a:xfrm>
          <a:prstGeom prst="rect">
            <a:avLst/>
          </a:prstGeom>
          <a:noFill/>
        </p:spPr>
      </p:pic>
      <p:pic>
        <p:nvPicPr>
          <p:cNvPr id="4099" name="Picture 3" descr="G:\MASA ÜSTÜÜÜÜ\23 Nisan 2011\P10002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9" y="1052736"/>
            <a:ext cx="4320480" cy="3240360"/>
          </a:xfrm>
          <a:prstGeom prst="rect">
            <a:avLst/>
          </a:prstGeom>
          <a:noFill/>
        </p:spPr>
      </p:pic>
      <p:pic>
        <p:nvPicPr>
          <p:cNvPr id="4100" name="Picture 4" descr="G:\MASA ÜSTÜÜÜÜ\23 Nisan 2011\P100019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293096"/>
            <a:ext cx="3024336" cy="2304256"/>
          </a:xfrm>
          <a:prstGeom prst="rect">
            <a:avLst/>
          </a:prstGeom>
          <a:noFill/>
        </p:spPr>
      </p:pic>
      <p:pic>
        <p:nvPicPr>
          <p:cNvPr id="4101" name="Picture 5" descr="G:\MASA ÜSTÜÜÜÜ\23 Nisan 2011\P100020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4293096"/>
            <a:ext cx="2976331" cy="2304256"/>
          </a:xfrm>
          <a:prstGeom prst="rect">
            <a:avLst/>
          </a:prstGeom>
          <a:noFill/>
        </p:spPr>
      </p:pic>
      <p:pic>
        <p:nvPicPr>
          <p:cNvPr id="4102" name="Picture 6" descr="G:\MASA ÜSTÜÜÜÜ\23 Nisan 2011\P100019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6176" y="4293096"/>
            <a:ext cx="2784309" cy="2304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tr-TR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tr-TR" smtClean="0"/>
          </a:p>
        </p:txBody>
      </p:sp>
      <p:pic>
        <p:nvPicPr>
          <p:cNvPr id="5124" name="Picture 4" descr="doğa arka pl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938"/>
            <a:ext cx="9144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5 Yuvarlatılmış Dikdörtgen"/>
          <p:cNvSpPr>
            <a:spLocks noChangeArrowheads="1"/>
          </p:cNvSpPr>
          <p:nvPr/>
        </p:nvSpPr>
        <p:spPr bwMode="auto">
          <a:xfrm>
            <a:off x="1285875" y="428625"/>
            <a:ext cx="6215063" cy="1143000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tr-TR" sz="4000">
              <a:solidFill>
                <a:srgbClr val="008000"/>
              </a:solidFill>
              <a:latin typeface="Calibri" pitchFamily="34" charset="0"/>
            </a:endParaRPr>
          </a:p>
        </p:txBody>
      </p:sp>
      <p:sp>
        <p:nvSpPr>
          <p:cNvPr id="5126" name="6 Yuvarlatılmış Dikdörtgen"/>
          <p:cNvSpPr>
            <a:spLocks noChangeArrowheads="1"/>
          </p:cNvSpPr>
          <p:nvPr/>
        </p:nvSpPr>
        <p:spPr bwMode="auto">
          <a:xfrm>
            <a:off x="428625" y="571500"/>
            <a:ext cx="8072438" cy="5572125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buFont typeface="Arial" charset="0"/>
              <a:buChar char="•"/>
            </a:pPr>
            <a:endParaRPr lang="tr-TR" sz="3200">
              <a:solidFill>
                <a:srgbClr val="008000"/>
              </a:solidFill>
              <a:latin typeface="Calibri" pitchFamily="34" charset="0"/>
            </a:endParaRPr>
          </a:p>
        </p:txBody>
      </p:sp>
      <p:sp>
        <p:nvSpPr>
          <p:cNvPr id="5133" name="6 Metin kutusu"/>
          <p:cNvSpPr txBox="1">
            <a:spLocks noChangeArrowheads="1"/>
          </p:cNvSpPr>
          <p:nvPr/>
        </p:nvSpPr>
        <p:spPr bwMode="auto">
          <a:xfrm>
            <a:off x="1214438" y="285750"/>
            <a:ext cx="6429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3600" dirty="0">
                <a:solidFill>
                  <a:srgbClr val="008000"/>
                </a:solidFill>
                <a:latin typeface="Algerian" pitchFamily="82" charset="0"/>
              </a:rPr>
              <a:t>CELEBRATIONS IN </a:t>
            </a:r>
            <a:r>
              <a:rPr lang="tr-TR" sz="3600" dirty="0" smtClean="0">
                <a:solidFill>
                  <a:srgbClr val="008000"/>
                </a:solidFill>
                <a:latin typeface="Algerian" pitchFamily="82" charset="0"/>
              </a:rPr>
              <a:t>2011</a:t>
            </a:r>
            <a:endParaRPr lang="en-US" sz="3600" dirty="0">
              <a:solidFill>
                <a:srgbClr val="008000"/>
              </a:solidFill>
              <a:latin typeface="Algerian" pitchFamily="82" charset="0"/>
            </a:endParaRPr>
          </a:p>
        </p:txBody>
      </p:sp>
      <p:pic>
        <p:nvPicPr>
          <p:cNvPr id="6146" name="Picture 2" descr="G:\MASA ÜSTÜÜÜÜ\23 Nisan 2011\P10002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124744"/>
            <a:ext cx="4032448" cy="4896544"/>
          </a:xfrm>
          <a:prstGeom prst="rect">
            <a:avLst/>
          </a:prstGeom>
          <a:noFill/>
        </p:spPr>
      </p:pic>
      <p:pic>
        <p:nvPicPr>
          <p:cNvPr id="6147" name="Picture 3" descr="G:\MASA ÜSTÜÜÜÜ\23 Nisan 2011\P10002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1124744"/>
            <a:ext cx="3936437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tr-TR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tr-TR" smtClean="0"/>
          </a:p>
        </p:txBody>
      </p:sp>
      <p:pic>
        <p:nvPicPr>
          <p:cNvPr id="5124" name="Picture 4" descr="doğa arka pl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938"/>
            <a:ext cx="9144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5 Yuvarlatılmış Dikdörtgen"/>
          <p:cNvSpPr>
            <a:spLocks noChangeArrowheads="1"/>
          </p:cNvSpPr>
          <p:nvPr/>
        </p:nvSpPr>
        <p:spPr bwMode="auto">
          <a:xfrm>
            <a:off x="1285875" y="428625"/>
            <a:ext cx="6215063" cy="1143000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tr-TR" sz="4000">
              <a:solidFill>
                <a:srgbClr val="008000"/>
              </a:solidFill>
              <a:latin typeface="Calibri" pitchFamily="34" charset="0"/>
            </a:endParaRPr>
          </a:p>
        </p:txBody>
      </p:sp>
      <p:sp>
        <p:nvSpPr>
          <p:cNvPr id="5126" name="6 Yuvarlatılmış Dikdörtgen"/>
          <p:cNvSpPr>
            <a:spLocks noChangeArrowheads="1"/>
          </p:cNvSpPr>
          <p:nvPr/>
        </p:nvSpPr>
        <p:spPr bwMode="auto">
          <a:xfrm>
            <a:off x="428625" y="571500"/>
            <a:ext cx="8072438" cy="5572125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buFont typeface="Arial" charset="0"/>
              <a:buChar char="•"/>
            </a:pPr>
            <a:endParaRPr lang="tr-TR" sz="3200">
              <a:solidFill>
                <a:srgbClr val="008000"/>
              </a:solidFill>
              <a:latin typeface="Calibri" pitchFamily="34" charset="0"/>
            </a:endParaRPr>
          </a:p>
        </p:txBody>
      </p:sp>
      <p:sp>
        <p:nvSpPr>
          <p:cNvPr id="5133" name="6 Metin kutusu"/>
          <p:cNvSpPr txBox="1">
            <a:spLocks noChangeArrowheads="1"/>
          </p:cNvSpPr>
          <p:nvPr/>
        </p:nvSpPr>
        <p:spPr bwMode="auto">
          <a:xfrm>
            <a:off x="1214438" y="285750"/>
            <a:ext cx="6429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3600" dirty="0">
                <a:solidFill>
                  <a:srgbClr val="008000"/>
                </a:solidFill>
                <a:latin typeface="Algerian" pitchFamily="82" charset="0"/>
              </a:rPr>
              <a:t>CELEBRATIONS IN </a:t>
            </a:r>
            <a:r>
              <a:rPr lang="tr-TR" sz="3600" dirty="0" smtClean="0">
                <a:solidFill>
                  <a:srgbClr val="008000"/>
                </a:solidFill>
                <a:latin typeface="Algerian" pitchFamily="82" charset="0"/>
              </a:rPr>
              <a:t>2011</a:t>
            </a:r>
            <a:endParaRPr lang="en-US" sz="3600" dirty="0">
              <a:solidFill>
                <a:srgbClr val="008000"/>
              </a:solidFill>
              <a:latin typeface="Algerian" pitchFamily="82" charset="0"/>
            </a:endParaRPr>
          </a:p>
        </p:txBody>
      </p:sp>
      <p:pic>
        <p:nvPicPr>
          <p:cNvPr id="2" name="Picture 2" descr="G:\MASA ÜSTÜÜÜÜ\23 Nisan 2011\P10002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052736"/>
            <a:ext cx="3384376" cy="2538282"/>
          </a:xfrm>
          <a:prstGeom prst="rect">
            <a:avLst/>
          </a:prstGeom>
          <a:noFill/>
        </p:spPr>
      </p:pic>
      <p:pic>
        <p:nvPicPr>
          <p:cNvPr id="5123" name="Picture 3" descr="G:\MASA ÜSTÜÜÜÜ\23 Nisan 2011\P10002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3" y="3717032"/>
            <a:ext cx="3552393" cy="2664296"/>
          </a:xfrm>
          <a:prstGeom prst="rect">
            <a:avLst/>
          </a:prstGeom>
          <a:noFill/>
        </p:spPr>
      </p:pic>
      <p:pic>
        <p:nvPicPr>
          <p:cNvPr id="3" name="Picture 4" descr="G:\MASA ÜSTÜÜÜÜ\23 Nisan 2011\P10002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980728"/>
            <a:ext cx="3456384" cy="2592288"/>
          </a:xfrm>
          <a:prstGeom prst="rect">
            <a:avLst/>
          </a:prstGeom>
          <a:noFill/>
        </p:spPr>
      </p:pic>
      <p:pic>
        <p:nvPicPr>
          <p:cNvPr id="4" name="Picture 5" descr="G:\MASA ÜSTÜÜÜÜ\23 Nisan 2011\P100021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3717032"/>
            <a:ext cx="3480387" cy="26102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tr-TR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tr-TR" smtClean="0"/>
          </a:p>
        </p:txBody>
      </p:sp>
      <p:pic>
        <p:nvPicPr>
          <p:cNvPr id="5124" name="Picture 4" descr="doğa arka pl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938"/>
            <a:ext cx="9144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5 Yuvarlatılmış Dikdörtgen"/>
          <p:cNvSpPr>
            <a:spLocks noChangeArrowheads="1"/>
          </p:cNvSpPr>
          <p:nvPr/>
        </p:nvSpPr>
        <p:spPr bwMode="auto">
          <a:xfrm>
            <a:off x="1285875" y="428625"/>
            <a:ext cx="6215063" cy="1143000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tr-TR" sz="4000">
              <a:solidFill>
                <a:srgbClr val="008000"/>
              </a:solidFill>
              <a:latin typeface="Calibri" pitchFamily="34" charset="0"/>
            </a:endParaRPr>
          </a:p>
        </p:txBody>
      </p:sp>
      <p:sp>
        <p:nvSpPr>
          <p:cNvPr id="5126" name="6 Yuvarlatılmış Dikdörtgen"/>
          <p:cNvSpPr>
            <a:spLocks noChangeArrowheads="1"/>
          </p:cNvSpPr>
          <p:nvPr/>
        </p:nvSpPr>
        <p:spPr bwMode="auto">
          <a:xfrm>
            <a:off x="428625" y="571500"/>
            <a:ext cx="8072438" cy="5572125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buFont typeface="Arial" charset="0"/>
              <a:buChar char="•"/>
            </a:pPr>
            <a:endParaRPr lang="tr-TR" sz="3200">
              <a:solidFill>
                <a:srgbClr val="008000"/>
              </a:solidFill>
              <a:latin typeface="Calibri" pitchFamily="34" charset="0"/>
            </a:endParaRPr>
          </a:p>
        </p:txBody>
      </p:sp>
      <p:sp>
        <p:nvSpPr>
          <p:cNvPr id="5133" name="6 Metin kutusu"/>
          <p:cNvSpPr txBox="1">
            <a:spLocks noChangeArrowheads="1"/>
          </p:cNvSpPr>
          <p:nvPr/>
        </p:nvSpPr>
        <p:spPr bwMode="auto">
          <a:xfrm>
            <a:off x="1214438" y="285750"/>
            <a:ext cx="6429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3600" dirty="0">
                <a:solidFill>
                  <a:srgbClr val="008000"/>
                </a:solidFill>
                <a:latin typeface="Algerian" pitchFamily="82" charset="0"/>
              </a:rPr>
              <a:t>CELEBRATIONS IN </a:t>
            </a:r>
            <a:r>
              <a:rPr lang="tr-TR" sz="3600" dirty="0" smtClean="0">
                <a:solidFill>
                  <a:srgbClr val="008000"/>
                </a:solidFill>
                <a:latin typeface="Algerian" pitchFamily="82" charset="0"/>
              </a:rPr>
              <a:t>2011</a:t>
            </a:r>
            <a:endParaRPr lang="en-US" sz="3600" dirty="0">
              <a:solidFill>
                <a:srgbClr val="008000"/>
              </a:solidFill>
              <a:latin typeface="Algerian" pitchFamily="82" charset="0"/>
            </a:endParaRPr>
          </a:p>
        </p:txBody>
      </p:sp>
      <p:pic>
        <p:nvPicPr>
          <p:cNvPr id="7170" name="Picture 2" descr="G:\MASA ÜSTÜÜÜÜ\23 Nisan 2011\P10003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980728"/>
            <a:ext cx="4896544" cy="5112568"/>
          </a:xfrm>
          <a:prstGeom prst="rect">
            <a:avLst/>
          </a:prstGeom>
          <a:noFill/>
        </p:spPr>
      </p:pic>
      <p:pic>
        <p:nvPicPr>
          <p:cNvPr id="7171" name="Picture 3" descr="G:\MASA ÜSTÜÜÜÜ\23 Nisan 2011\P10003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3573016"/>
            <a:ext cx="3384376" cy="2538282"/>
          </a:xfrm>
          <a:prstGeom prst="rect">
            <a:avLst/>
          </a:prstGeom>
          <a:noFill/>
        </p:spPr>
      </p:pic>
      <p:pic>
        <p:nvPicPr>
          <p:cNvPr id="7172" name="Picture 4" descr="G:\MASA ÜSTÜÜÜÜ\23 Nisan 2011\P100037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980728"/>
            <a:ext cx="3384376" cy="25382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237</Words>
  <Application>Microsoft Office PowerPoint</Application>
  <PresentationFormat>Prikaz na zaslonu (4:3)</PresentationFormat>
  <Paragraphs>78</Paragraphs>
  <Slides>19</Slides>
  <Notes>12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19</vt:i4>
      </vt:variant>
    </vt:vector>
  </HeadingPairs>
  <TitlesOfParts>
    <vt:vector size="20" baseType="lpstr">
      <vt:lpstr>Ofis Teması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Zbornica</dc:creator>
  <cp:lastModifiedBy>Zbornica</cp:lastModifiedBy>
  <cp:revision>35</cp:revision>
  <dcterms:modified xsi:type="dcterms:W3CDTF">2012-01-25T14:20:14Z</dcterms:modified>
</cp:coreProperties>
</file>